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275" r:id="rId5"/>
    <p:sldId id="339" r:id="rId6"/>
    <p:sldId id="340" r:id="rId7"/>
    <p:sldId id="366" r:id="rId8"/>
    <p:sldId id="368" r:id="rId9"/>
    <p:sldId id="347" r:id="rId10"/>
    <p:sldId id="360" r:id="rId11"/>
    <p:sldId id="361" r:id="rId12"/>
    <p:sldId id="362" r:id="rId13"/>
    <p:sldId id="369" r:id="rId14"/>
    <p:sldId id="359" r:id="rId15"/>
    <p:sldId id="300" r:id="rId16"/>
    <p:sldId id="365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BF08C-EE02-4B30-930E-09E517C1AA2F}">
          <p14:sldIdLst>
            <p14:sldId id="256"/>
            <p14:sldId id="318"/>
            <p14:sldId id="319"/>
            <p14:sldId id="275"/>
            <p14:sldId id="339"/>
            <p14:sldId id="340"/>
            <p14:sldId id="366"/>
            <p14:sldId id="368"/>
            <p14:sldId id="347"/>
            <p14:sldId id="360"/>
            <p14:sldId id="361"/>
            <p14:sldId id="362"/>
            <p14:sldId id="369"/>
            <p14:sldId id="359"/>
            <p14:sldId id="300"/>
            <p14:sldId id="365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5E83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200" autoAdjust="0"/>
  </p:normalViewPr>
  <p:slideViewPr>
    <p:cSldViewPr snapToGrid="0">
      <p:cViewPr varScale="1">
        <p:scale>
          <a:sx n="86" d="100"/>
          <a:sy n="86" d="100"/>
        </p:scale>
        <p:origin x="48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12" Type="http://schemas.openxmlformats.org/officeDocument/2006/relationships/image" Target="../media/image149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11" Type="http://schemas.openxmlformats.org/officeDocument/2006/relationships/image" Target="../media/image148.wmf"/><Relationship Id="rId5" Type="http://schemas.openxmlformats.org/officeDocument/2006/relationships/image" Target="../media/image142.wmf"/><Relationship Id="rId10" Type="http://schemas.openxmlformats.org/officeDocument/2006/relationships/image" Target="../media/image147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3" Type="http://schemas.openxmlformats.org/officeDocument/2006/relationships/image" Target="../media/image24.wmf"/><Relationship Id="rId21" Type="http://schemas.openxmlformats.org/officeDocument/2006/relationships/image" Target="../media/image38.wmf"/><Relationship Id="rId7" Type="http://schemas.openxmlformats.org/officeDocument/2006/relationships/image" Target="../media/image13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" Type="http://schemas.openxmlformats.org/officeDocument/2006/relationships/image" Target="../media/image23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22.wmf"/><Relationship Id="rId6" Type="http://schemas.openxmlformats.org/officeDocument/2006/relationships/image" Target="../media/image12.wmf"/><Relationship Id="rId11" Type="http://schemas.openxmlformats.org/officeDocument/2006/relationships/image" Target="../media/image28.wmf"/><Relationship Id="rId5" Type="http://schemas.openxmlformats.org/officeDocument/2006/relationships/image" Target="../media/image11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8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18" Type="http://schemas.openxmlformats.org/officeDocument/2006/relationships/image" Target="../media/image34.wmf"/><Relationship Id="rId26" Type="http://schemas.openxmlformats.org/officeDocument/2006/relationships/image" Target="../media/image56.wmf"/><Relationship Id="rId3" Type="http://schemas.openxmlformats.org/officeDocument/2006/relationships/image" Target="../media/image40.wmf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image" Target="../media/image28.wmf"/><Relationship Id="rId17" Type="http://schemas.openxmlformats.org/officeDocument/2006/relationships/image" Target="../media/image50.wmf"/><Relationship Id="rId25" Type="http://schemas.openxmlformats.org/officeDocument/2006/relationships/image" Target="../media/image55.wmf"/><Relationship Id="rId2" Type="http://schemas.openxmlformats.org/officeDocument/2006/relationships/image" Target="../media/image23.wmf"/><Relationship Id="rId16" Type="http://schemas.openxmlformats.org/officeDocument/2006/relationships/image" Target="../media/image49.wmf"/><Relationship Id="rId20" Type="http://schemas.openxmlformats.org/officeDocument/2006/relationships/image" Target="../media/image36.wmf"/><Relationship Id="rId1" Type="http://schemas.openxmlformats.org/officeDocument/2006/relationships/image" Target="../media/image22.wmf"/><Relationship Id="rId6" Type="http://schemas.openxmlformats.org/officeDocument/2006/relationships/image" Target="../media/image43.wmf"/><Relationship Id="rId11" Type="http://schemas.openxmlformats.org/officeDocument/2006/relationships/image" Target="../media/image46.wmf"/><Relationship Id="rId24" Type="http://schemas.openxmlformats.org/officeDocument/2006/relationships/image" Target="../media/image54.wmf"/><Relationship Id="rId5" Type="http://schemas.openxmlformats.org/officeDocument/2006/relationships/image" Target="../media/image42.wmf"/><Relationship Id="rId15" Type="http://schemas.openxmlformats.org/officeDocument/2006/relationships/image" Target="../media/image31.wmf"/><Relationship Id="rId23" Type="http://schemas.openxmlformats.org/officeDocument/2006/relationships/image" Target="../media/image53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4" Type="http://schemas.openxmlformats.org/officeDocument/2006/relationships/image" Target="../media/image41.wmf"/><Relationship Id="rId9" Type="http://schemas.openxmlformats.org/officeDocument/2006/relationships/image" Target="../media/image25.wmf"/><Relationship Id="rId14" Type="http://schemas.openxmlformats.org/officeDocument/2006/relationships/image" Target="../media/image48.wmf"/><Relationship Id="rId22" Type="http://schemas.openxmlformats.org/officeDocument/2006/relationships/image" Target="../media/image52.wmf"/><Relationship Id="rId27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wmf"/><Relationship Id="rId18" Type="http://schemas.openxmlformats.org/officeDocument/2006/relationships/image" Target="../media/image75.wmf"/><Relationship Id="rId26" Type="http://schemas.openxmlformats.org/officeDocument/2006/relationships/image" Target="../media/image83.wmf"/><Relationship Id="rId3" Type="http://schemas.openxmlformats.org/officeDocument/2006/relationships/image" Target="../media/image60.wmf"/><Relationship Id="rId21" Type="http://schemas.openxmlformats.org/officeDocument/2006/relationships/image" Target="../media/image78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5" Type="http://schemas.openxmlformats.org/officeDocument/2006/relationships/image" Target="../media/image82.wmf"/><Relationship Id="rId33" Type="http://schemas.openxmlformats.org/officeDocument/2006/relationships/image" Target="../media/image90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20" Type="http://schemas.openxmlformats.org/officeDocument/2006/relationships/image" Target="../media/image77.wmf"/><Relationship Id="rId29" Type="http://schemas.openxmlformats.org/officeDocument/2006/relationships/image" Target="../media/image86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24" Type="http://schemas.openxmlformats.org/officeDocument/2006/relationships/image" Target="../media/image81.wmf"/><Relationship Id="rId32" Type="http://schemas.openxmlformats.org/officeDocument/2006/relationships/image" Target="../media/image89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23" Type="http://schemas.openxmlformats.org/officeDocument/2006/relationships/image" Target="../media/image80.wmf"/><Relationship Id="rId28" Type="http://schemas.openxmlformats.org/officeDocument/2006/relationships/image" Target="../media/image85.wmf"/><Relationship Id="rId10" Type="http://schemas.openxmlformats.org/officeDocument/2006/relationships/image" Target="../media/image67.wmf"/><Relationship Id="rId19" Type="http://schemas.openxmlformats.org/officeDocument/2006/relationships/image" Target="../media/image76.wmf"/><Relationship Id="rId31" Type="http://schemas.openxmlformats.org/officeDocument/2006/relationships/image" Target="../media/image88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Relationship Id="rId22" Type="http://schemas.openxmlformats.org/officeDocument/2006/relationships/image" Target="../media/image79.wmf"/><Relationship Id="rId27" Type="http://schemas.openxmlformats.org/officeDocument/2006/relationships/image" Target="../media/image84.wmf"/><Relationship Id="rId30" Type="http://schemas.openxmlformats.org/officeDocument/2006/relationships/image" Target="../media/image87.wmf"/><Relationship Id="rId8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18" Type="http://schemas.openxmlformats.org/officeDocument/2006/relationships/image" Target="../media/image107.wmf"/><Relationship Id="rId3" Type="http://schemas.openxmlformats.org/officeDocument/2006/relationships/image" Target="../media/image93.wmf"/><Relationship Id="rId21" Type="http://schemas.openxmlformats.org/officeDocument/2006/relationships/image" Target="../media/image110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17" Type="http://schemas.openxmlformats.org/officeDocument/2006/relationships/image" Target="../media/image68.wmf"/><Relationship Id="rId2" Type="http://schemas.openxmlformats.org/officeDocument/2006/relationships/image" Target="../media/image92.wmf"/><Relationship Id="rId16" Type="http://schemas.openxmlformats.org/officeDocument/2006/relationships/image" Target="../media/image106.wmf"/><Relationship Id="rId20" Type="http://schemas.openxmlformats.org/officeDocument/2006/relationships/image" Target="../media/image109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5" Type="http://schemas.openxmlformats.org/officeDocument/2006/relationships/image" Target="../media/image105.wmf"/><Relationship Id="rId10" Type="http://schemas.openxmlformats.org/officeDocument/2006/relationships/image" Target="../media/image100.wmf"/><Relationship Id="rId19" Type="http://schemas.openxmlformats.org/officeDocument/2006/relationships/image" Target="../media/image108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104.wmf"/><Relationship Id="rId22" Type="http://schemas.openxmlformats.org/officeDocument/2006/relationships/image" Target="../media/image1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14.wmf"/><Relationship Id="rId18" Type="http://schemas.openxmlformats.org/officeDocument/2006/relationships/image" Target="../media/image11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99.wmf"/><Relationship Id="rId17" Type="http://schemas.openxmlformats.org/officeDocument/2006/relationships/image" Target="../media/image117.wmf"/><Relationship Id="rId2" Type="http://schemas.openxmlformats.org/officeDocument/2006/relationships/image" Target="../media/image92.wmf"/><Relationship Id="rId16" Type="http://schemas.openxmlformats.org/officeDocument/2006/relationships/image" Target="../media/image102.wmf"/><Relationship Id="rId20" Type="http://schemas.openxmlformats.org/officeDocument/2006/relationships/image" Target="../media/image120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5.wmf"/><Relationship Id="rId5" Type="http://schemas.openxmlformats.org/officeDocument/2006/relationships/image" Target="../media/image95.wmf"/><Relationship Id="rId15" Type="http://schemas.openxmlformats.org/officeDocument/2006/relationships/image" Target="../media/image116.wmf"/><Relationship Id="rId10" Type="http://schemas.openxmlformats.org/officeDocument/2006/relationships/image" Target="../media/image113.wmf"/><Relationship Id="rId19" Type="http://schemas.openxmlformats.org/officeDocument/2006/relationships/image" Target="../media/image119.wmf"/><Relationship Id="rId4" Type="http://schemas.openxmlformats.org/officeDocument/2006/relationships/image" Target="../media/image94.wmf"/><Relationship Id="rId9" Type="http://schemas.openxmlformats.org/officeDocument/2006/relationships/image" Target="../media/image112.wmf"/><Relationship Id="rId14" Type="http://schemas.openxmlformats.org/officeDocument/2006/relationships/image" Target="../media/image11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31.wmf"/><Relationship Id="rId18" Type="http://schemas.openxmlformats.org/officeDocument/2006/relationships/image" Target="../media/image13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12" Type="http://schemas.openxmlformats.org/officeDocument/2006/relationships/image" Target="../media/image130.wmf"/><Relationship Id="rId17" Type="http://schemas.openxmlformats.org/officeDocument/2006/relationships/image" Target="../media/image135.wmf"/><Relationship Id="rId2" Type="http://schemas.openxmlformats.org/officeDocument/2006/relationships/image" Target="../media/image92.wmf"/><Relationship Id="rId16" Type="http://schemas.openxmlformats.org/officeDocument/2006/relationships/image" Target="../media/image134.wmf"/><Relationship Id="rId1" Type="http://schemas.openxmlformats.org/officeDocument/2006/relationships/image" Target="../media/image91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5" Type="http://schemas.openxmlformats.org/officeDocument/2006/relationships/image" Target="../media/image133.wmf"/><Relationship Id="rId10" Type="http://schemas.openxmlformats.org/officeDocument/2006/relationships/image" Target="../media/image128.wmf"/><Relationship Id="rId19" Type="http://schemas.openxmlformats.org/officeDocument/2006/relationships/image" Target="../media/image137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Relationship Id="rId14" Type="http://schemas.openxmlformats.org/officeDocument/2006/relationships/image" Target="../media/image1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wmf"/><Relationship Id="rId21" Type="http://schemas.openxmlformats.org/officeDocument/2006/relationships/oleObject" Target="../embeddings/oleObject79.bin"/><Relationship Id="rId42" Type="http://schemas.openxmlformats.org/officeDocument/2006/relationships/oleObject" Target="../embeddings/oleObject90.bin"/><Relationship Id="rId47" Type="http://schemas.openxmlformats.org/officeDocument/2006/relationships/oleObject" Target="../embeddings/oleObject93.bin"/><Relationship Id="rId63" Type="http://schemas.openxmlformats.org/officeDocument/2006/relationships/oleObject" Target="../embeddings/oleObject102.bin"/><Relationship Id="rId68" Type="http://schemas.openxmlformats.org/officeDocument/2006/relationships/image" Target="../media/image88.wmf"/><Relationship Id="rId7" Type="http://schemas.openxmlformats.org/officeDocument/2006/relationships/oleObject" Target="../embeddings/oleObject72.bin"/><Relationship Id="rId71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4.wmf"/><Relationship Id="rId29" Type="http://schemas.openxmlformats.org/officeDocument/2006/relationships/oleObject" Target="../embeddings/oleObject83.bin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87.bin"/><Relationship Id="rId40" Type="http://schemas.openxmlformats.org/officeDocument/2006/relationships/oleObject" Target="../embeddings/oleObject89.bin"/><Relationship Id="rId45" Type="http://schemas.openxmlformats.org/officeDocument/2006/relationships/image" Target="../media/image78.wmf"/><Relationship Id="rId53" Type="http://schemas.openxmlformats.org/officeDocument/2006/relationships/image" Target="../media/image81.wmf"/><Relationship Id="rId58" Type="http://schemas.openxmlformats.org/officeDocument/2006/relationships/image" Target="../media/image83.wmf"/><Relationship Id="rId66" Type="http://schemas.openxmlformats.org/officeDocument/2006/relationships/image" Target="../media/image87.wmf"/><Relationship Id="rId5" Type="http://schemas.openxmlformats.org/officeDocument/2006/relationships/oleObject" Target="../embeddings/oleObject71.bin"/><Relationship Id="rId61" Type="http://schemas.openxmlformats.org/officeDocument/2006/relationships/oleObject" Target="../embeddings/oleObject101.bin"/><Relationship Id="rId19" Type="http://schemas.openxmlformats.org/officeDocument/2006/relationships/oleObject" Target="../embeddings/oleObject78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86.bin"/><Relationship Id="rId43" Type="http://schemas.openxmlformats.org/officeDocument/2006/relationships/image" Target="../media/image77.wmf"/><Relationship Id="rId48" Type="http://schemas.openxmlformats.org/officeDocument/2006/relationships/image" Target="../media/image79.wmf"/><Relationship Id="rId56" Type="http://schemas.openxmlformats.org/officeDocument/2006/relationships/image" Target="../media/image82.wmf"/><Relationship Id="rId64" Type="http://schemas.openxmlformats.org/officeDocument/2006/relationships/image" Target="../media/image86.wmf"/><Relationship Id="rId69" Type="http://schemas.openxmlformats.org/officeDocument/2006/relationships/oleObject" Target="../embeddings/oleObject105.bin"/><Relationship Id="rId8" Type="http://schemas.openxmlformats.org/officeDocument/2006/relationships/image" Target="../media/image60.wmf"/><Relationship Id="rId51" Type="http://schemas.openxmlformats.org/officeDocument/2006/relationships/oleObject" Target="../embeddings/oleObject95.bin"/><Relationship Id="rId72" Type="http://schemas.openxmlformats.org/officeDocument/2006/relationships/image" Target="../media/image90.wmf"/><Relationship Id="rId3" Type="http://schemas.openxmlformats.org/officeDocument/2006/relationships/oleObject" Target="../embeddings/oleObject70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33" Type="http://schemas.openxmlformats.org/officeDocument/2006/relationships/oleObject" Target="../embeddings/oleObject85.bin"/><Relationship Id="rId38" Type="http://schemas.openxmlformats.org/officeDocument/2006/relationships/image" Target="../media/image75.wmf"/><Relationship Id="rId46" Type="http://schemas.openxmlformats.org/officeDocument/2006/relationships/oleObject" Target="../embeddings/oleObject92.bin"/><Relationship Id="rId59" Type="http://schemas.openxmlformats.org/officeDocument/2006/relationships/oleObject" Target="../embeddings/oleObject100.bin"/><Relationship Id="rId67" Type="http://schemas.openxmlformats.org/officeDocument/2006/relationships/oleObject" Target="../embeddings/oleObject104.bin"/><Relationship Id="rId20" Type="http://schemas.openxmlformats.org/officeDocument/2006/relationships/image" Target="../media/image66.wmf"/><Relationship Id="rId41" Type="http://schemas.openxmlformats.org/officeDocument/2006/relationships/image" Target="../media/image76.wmf"/><Relationship Id="rId54" Type="http://schemas.openxmlformats.org/officeDocument/2006/relationships/oleObject" Target="../embeddings/oleObject97.bin"/><Relationship Id="rId62" Type="http://schemas.openxmlformats.org/officeDocument/2006/relationships/image" Target="../media/image85.wmf"/><Relationship Id="rId70" Type="http://schemas.openxmlformats.org/officeDocument/2006/relationships/image" Target="../media/image8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wmf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49" Type="http://schemas.openxmlformats.org/officeDocument/2006/relationships/oleObject" Target="../embeddings/oleObject94.bin"/><Relationship Id="rId57" Type="http://schemas.openxmlformats.org/officeDocument/2006/relationships/oleObject" Target="../embeddings/oleObject99.bin"/><Relationship Id="rId10" Type="http://schemas.openxmlformats.org/officeDocument/2006/relationships/image" Target="../media/image61.wmf"/><Relationship Id="rId31" Type="http://schemas.openxmlformats.org/officeDocument/2006/relationships/oleObject" Target="../embeddings/oleObject84.bin"/><Relationship Id="rId44" Type="http://schemas.openxmlformats.org/officeDocument/2006/relationships/oleObject" Target="../embeddings/oleObject91.bin"/><Relationship Id="rId52" Type="http://schemas.openxmlformats.org/officeDocument/2006/relationships/oleObject" Target="../embeddings/oleObject96.bin"/><Relationship Id="rId60" Type="http://schemas.openxmlformats.org/officeDocument/2006/relationships/image" Target="../media/image84.wmf"/><Relationship Id="rId65" Type="http://schemas.openxmlformats.org/officeDocument/2006/relationships/oleObject" Target="../embeddings/oleObject103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3.bin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5.wmf"/><Relationship Id="rId39" Type="http://schemas.openxmlformats.org/officeDocument/2006/relationships/oleObject" Target="../embeddings/oleObject88.bin"/><Relationship Id="rId34" Type="http://schemas.openxmlformats.org/officeDocument/2006/relationships/image" Target="../media/image73.wmf"/><Relationship Id="rId50" Type="http://schemas.openxmlformats.org/officeDocument/2006/relationships/image" Target="../media/image80.wmf"/><Relationship Id="rId55" Type="http://schemas.openxmlformats.org/officeDocument/2006/relationships/oleObject" Target="../embeddings/oleObject98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98.wmf"/><Relationship Id="rId26" Type="http://schemas.openxmlformats.org/officeDocument/2006/relationships/image" Target="../media/image102.wmf"/><Relationship Id="rId39" Type="http://schemas.openxmlformats.org/officeDocument/2006/relationships/oleObject" Target="../embeddings/oleObject125.bin"/><Relationship Id="rId21" Type="http://schemas.openxmlformats.org/officeDocument/2006/relationships/oleObject" Target="../embeddings/oleObject116.bin"/><Relationship Id="rId34" Type="http://schemas.openxmlformats.org/officeDocument/2006/relationships/image" Target="../media/image106.wmf"/><Relationship Id="rId42" Type="http://schemas.openxmlformats.org/officeDocument/2006/relationships/image" Target="../media/image109.wmf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29" Type="http://schemas.openxmlformats.org/officeDocument/2006/relationships/oleObject" Target="../embeddings/oleObject12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01.wmf"/><Relationship Id="rId32" Type="http://schemas.openxmlformats.org/officeDocument/2006/relationships/image" Target="../media/image105.wmf"/><Relationship Id="rId37" Type="http://schemas.openxmlformats.org/officeDocument/2006/relationships/oleObject" Target="../embeddings/oleObject124.bin"/><Relationship Id="rId40" Type="http://schemas.openxmlformats.org/officeDocument/2006/relationships/image" Target="../media/image108.wmf"/><Relationship Id="rId45" Type="http://schemas.openxmlformats.org/officeDocument/2006/relationships/oleObject" Target="../embeddings/oleObject128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28" Type="http://schemas.openxmlformats.org/officeDocument/2006/relationships/image" Target="../media/image103.wmf"/><Relationship Id="rId36" Type="http://schemas.openxmlformats.org/officeDocument/2006/relationships/image" Target="../media/image68.wmf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115.bin"/><Relationship Id="rId31" Type="http://schemas.openxmlformats.org/officeDocument/2006/relationships/oleObject" Target="../embeddings/oleObject121.bin"/><Relationship Id="rId44" Type="http://schemas.openxmlformats.org/officeDocument/2006/relationships/image" Target="../media/image110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Relationship Id="rId27" Type="http://schemas.openxmlformats.org/officeDocument/2006/relationships/oleObject" Target="../embeddings/oleObject119.bin"/><Relationship Id="rId30" Type="http://schemas.openxmlformats.org/officeDocument/2006/relationships/image" Target="../media/image104.wmf"/><Relationship Id="rId35" Type="http://schemas.openxmlformats.org/officeDocument/2006/relationships/oleObject" Target="../embeddings/oleObject123.bin"/><Relationship Id="rId43" Type="http://schemas.openxmlformats.org/officeDocument/2006/relationships/oleObject" Target="../embeddings/oleObject127.bin"/><Relationship Id="rId8" Type="http://schemas.openxmlformats.org/officeDocument/2006/relationships/image" Target="../media/image93.wmf"/><Relationship Id="rId3" Type="http://schemas.openxmlformats.org/officeDocument/2006/relationships/oleObject" Target="../embeddings/oleObject107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33" Type="http://schemas.openxmlformats.org/officeDocument/2006/relationships/oleObject" Target="../embeddings/oleObject122.bin"/><Relationship Id="rId38" Type="http://schemas.openxmlformats.org/officeDocument/2006/relationships/image" Target="../media/image107.wmf"/><Relationship Id="rId46" Type="http://schemas.openxmlformats.org/officeDocument/2006/relationships/image" Target="../media/image111.wmf"/><Relationship Id="rId20" Type="http://schemas.openxmlformats.org/officeDocument/2006/relationships/image" Target="../media/image99.wmf"/><Relationship Id="rId41" Type="http://schemas.openxmlformats.org/officeDocument/2006/relationships/oleObject" Target="../embeddings/oleObject126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98.wmf"/><Relationship Id="rId26" Type="http://schemas.openxmlformats.org/officeDocument/2006/relationships/image" Target="../media/image99.wmf"/><Relationship Id="rId39" Type="http://schemas.openxmlformats.org/officeDocument/2006/relationships/oleObject" Target="../embeddings/oleObject147.bin"/><Relationship Id="rId21" Type="http://schemas.openxmlformats.org/officeDocument/2006/relationships/oleObject" Target="../embeddings/oleObject138.bin"/><Relationship Id="rId34" Type="http://schemas.openxmlformats.org/officeDocument/2006/relationships/image" Target="../media/image102.wmf"/><Relationship Id="rId42" Type="http://schemas.openxmlformats.org/officeDocument/2006/relationships/image" Target="../media/image119.wmf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20" Type="http://schemas.openxmlformats.org/officeDocument/2006/relationships/image" Target="../media/image112.wmf"/><Relationship Id="rId29" Type="http://schemas.openxmlformats.org/officeDocument/2006/relationships/oleObject" Target="../embeddings/oleObject142.bin"/><Relationship Id="rId41" Type="http://schemas.openxmlformats.org/officeDocument/2006/relationships/oleObject" Target="../embeddings/oleObject1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105.wmf"/><Relationship Id="rId32" Type="http://schemas.openxmlformats.org/officeDocument/2006/relationships/image" Target="../media/image116.wmf"/><Relationship Id="rId37" Type="http://schemas.openxmlformats.org/officeDocument/2006/relationships/oleObject" Target="../embeddings/oleObject146.bin"/><Relationship Id="rId40" Type="http://schemas.openxmlformats.org/officeDocument/2006/relationships/oleObject" Target="../embeddings/oleObject148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39.bin"/><Relationship Id="rId28" Type="http://schemas.openxmlformats.org/officeDocument/2006/relationships/image" Target="../media/image114.wmf"/><Relationship Id="rId36" Type="http://schemas.openxmlformats.org/officeDocument/2006/relationships/image" Target="../media/image117.wmf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137.bin"/><Relationship Id="rId31" Type="http://schemas.openxmlformats.org/officeDocument/2006/relationships/oleObject" Target="../embeddings/oleObject143.bin"/><Relationship Id="rId44" Type="http://schemas.openxmlformats.org/officeDocument/2006/relationships/image" Target="../media/image120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96.wmf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141.bin"/><Relationship Id="rId30" Type="http://schemas.openxmlformats.org/officeDocument/2006/relationships/image" Target="../media/image115.wmf"/><Relationship Id="rId35" Type="http://schemas.openxmlformats.org/officeDocument/2006/relationships/oleObject" Target="../embeddings/oleObject145.bin"/><Relationship Id="rId43" Type="http://schemas.openxmlformats.org/officeDocument/2006/relationships/oleObject" Target="../embeddings/oleObject150.bin"/><Relationship Id="rId8" Type="http://schemas.openxmlformats.org/officeDocument/2006/relationships/image" Target="../media/image93.wmf"/><Relationship Id="rId3" Type="http://schemas.openxmlformats.org/officeDocument/2006/relationships/oleObject" Target="../embeddings/oleObject129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36.bin"/><Relationship Id="rId25" Type="http://schemas.openxmlformats.org/officeDocument/2006/relationships/oleObject" Target="../embeddings/oleObject140.bin"/><Relationship Id="rId33" Type="http://schemas.openxmlformats.org/officeDocument/2006/relationships/oleObject" Target="../embeddings/oleObject144.bin"/><Relationship Id="rId38" Type="http://schemas.openxmlformats.org/officeDocument/2006/relationships/image" Target="../media/image118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26.wmf"/><Relationship Id="rId26" Type="http://schemas.openxmlformats.org/officeDocument/2006/relationships/image" Target="../media/image130.wmf"/><Relationship Id="rId39" Type="http://schemas.openxmlformats.org/officeDocument/2006/relationships/oleObject" Target="../embeddings/oleObject169.bin"/><Relationship Id="rId21" Type="http://schemas.openxmlformats.org/officeDocument/2006/relationships/oleObject" Target="../embeddings/oleObject160.bin"/><Relationship Id="rId34" Type="http://schemas.openxmlformats.org/officeDocument/2006/relationships/image" Target="../media/image134.wmf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33" Type="http://schemas.openxmlformats.org/officeDocument/2006/relationships/oleObject" Target="../embeddings/oleObject166.bin"/><Relationship Id="rId38" Type="http://schemas.openxmlformats.org/officeDocument/2006/relationships/image" Target="../media/image13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29.wmf"/><Relationship Id="rId32" Type="http://schemas.openxmlformats.org/officeDocument/2006/relationships/image" Target="../media/image133.wmf"/><Relationship Id="rId37" Type="http://schemas.openxmlformats.org/officeDocument/2006/relationships/oleObject" Target="../embeddings/oleObject168.bin"/><Relationship Id="rId40" Type="http://schemas.openxmlformats.org/officeDocument/2006/relationships/image" Target="../media/image137.wmf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31.wmf"/><Relationship Id="rId36" Type="http://schemas.openxmlformats.org/officeDocument/2006/relationships/image" Target="../media/image135.wmf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159.bin"/><Relationship Id="rId31" Type="http://schemas.openxmlformats.org/officeDocument/2006/relationships/oleObject" Target="../embeddings/oleObject165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24.wmf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32.wmf"/><Relationship Id="rId35" Type="http://schemas.openxmlformats.org/officeDocument/2006/relationships/oleObject" Target="../embeddings/oleObject167.bin"/><Relationship Id="rId8" Type="http://schemas.openxmlformats.org/officeDocument/2006/relationships/image" Target="../media/image121.wmf"/><Relationship Id="rId3" Type="http://schemas.openxmlformats.org/officeDocument/2006/relationships/oleObject" Target="../embeddings/oleObject15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45.wmf"/><Relationship Id="rId26" Type="http://schemas.openxmlformats.org/officeDocument/2006/relationships/image" Target="../media/image149.wmf"/><Relationship Id="rId3" Type="http://schemas.openxmlformats.org/officeDocument/2006/relationships/oleObject" Target="../embeddings/oleObject170.bin"/><Relationship Id="rId21" Type="http://schemas.openxmlformats.org/officeDocument/2006/relationships/oleObject" Target="../embeddings/oleObject179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77.bin"/><Relationship Id="rId25" Type="http://schemas.openxmlformats.org/officeDocument/2006/relationships/oleObject" Target="../embeddings/oleObject18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4.wmf"/><Relationship Id="rId20" Type="http://schemas.openxmlformats.org/officeDocument/2006/relationships/image" Target="../media/image14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74.bin"/><Relationship Id="rId24" Type="http://schemas.openxmlformats.org/officeDocument/2006/relationships/image" Target="../media/image148.wmf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oleObject" Target="../embeddings/oleObject180.bin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43.wmf"/><Relationship Id="rId22" Type="http://schemas.openxmlformats.org/officeDocument/2006/relationships/image" Target="../media/image14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9" Type="http://schemas.openxmlformats.org/officeDocument/2006/relationships/oleObject" Target="../embeddings/oleObject39.bin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3.wmf"/><Relationship Id="rId42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28.wmf"/><Relationship Id="rId32" Type="http://schemas.openxmlformats.org/officeDocument/2006/relationships/image" Target="../media/image32.wmf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36.wmf"/><Relationship Id="rId45" Type="http://schemas.openxmlformats.org/officeDocument/2006/relationships/oleObject" Target="../embeddings/oleObject42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0.wmf"/><Relationship Id="rId36" Type="http://schemas.openxmlformats.org/officeDocument/2006/relationships/image" Target="../media/image34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4" Type="http://schemas.openxmlformats.org/officeDocument/2006/relationships/image" Target="../media/image3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2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1.wmf"/><Relationship Id="rId35" Type="http://schemas.openxmlformats.org/officeDocument/2006/relationships/oleObject" Target="../embeddings/oleObject37.bin"/><Relationship Id="rId43" Type="http://schemas.openxmlformats.org/officeDocument/2006/relationships/oleObject" Target="../embeddings/oleObject41.bin"/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5.wmf"/><Relationship Id="rId46" Type="http://schemas.openxmlformats.org/officeDocument/2006/relationships/image" Target="../media/image39.wmf"/><Relationship Id="rId20" Type="http://schemas.openxmlformats.org/officeDocument/2006/relationships/image" Target="../media/image26.wmf"/><Relationship Id="rId41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8.bin"/><Relationship Id="rId18" Type="http://schemas.openxmlformats.org/officeDocument/2006/relationships/image" Target="../media/image45.wmf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61.bin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49.wmf"/><Relationship Id="rId42" Type="http://schemas.openxmlformats.org/officeDocument/2006/relationships/image" Target="../media/image36.wmf"/><Relationship Id="rId47" Type="http://schemas.openxmlformats.org/officeDocument/2006/relationships/oleObject" Target="../embeddings/oleObject65.bin"/><Relationship Id="rId50" Type="http://schemas.openxmlformats.org/officeDocument/2006/relationships/image" Target="../media/image54.wmf"/><Relationship Id="rId55" Type="http://schemas.openxmlformats.org/officeDocument/2006/relationships/oleObject" Target="../embeddings/oleObject69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wmf"/><Relationship Id="rId29" Type="http://schemas.openxmlformats.org/officeDocument/2006/relationships/oleObject" Target="../embeddings/oleObject56.bin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46.wmf"/><Relationship Id="rId32" Type="http://schemas.openxmlformats.org/officeDocument/2006/relationships/image" Target="../media/image31.wmf"/><Relationship Id="rId37" Type="http://schemas.openxmlformats.org/officeDocument/2006/relationships/oleObject" Target="../embeddings/oleObject60.bin"/><Relationship Id="rId40" Type="http://schemas.openxmlformats.org/officeDocument/2006/relationships/image" Target="../media/image35.wmf"/><Relationship Id="rId45" Type="http://schemas.openxmlformats.org/officeDocument/2006/relationships/oleObject" Target="../embeddings/oleObject64.bin"/><Relationship Id="rId53" Type="http://schemas.openxmlformats.org/officeDocument/2006/relationships/oleObject" Target="../embeddings/oleObject6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7.bin"/><Relationship Id="rId44" Type="http://schemas.openxmlformats.org/officeDocument/2006/relationships/image" Target="../media/image51.wmf"/><Relationship Id="rId52" Type="http://schemas.openxmlformats.org/officeDocument/2006/relationships/image" Target="../media/image5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3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59.bin"/><Relationship Id="rId43" Type="http://schemas.openxmlformats.org/officeDocument/2006/relationships/oleObject" Target="../embeddings/oleObject63.bin"/><Relationship Id="rId48" Type="http://schemas.openxmlformats.org/officeDocument/2006/relationships/image" Target="../media/image53.wmf"/><Relationship Id="rId56" Type="http://schemas.openxmlformats.org/officeDocument/2006/relationships/image" Target="../media/image57.wmf"/><Relationship Id="rId8" Type="http://schemas.openxmlformats.org/officeDocument/2006/relationships/image" Target="../media/image40.wmf"/><Relationship Id="rId51" Type="http://schemas.openxmlformats.org/officeDocument/2006/relationships/oleObject" Target="../embeddings/oleObject67.bin"/><Relationship Id="rId3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8.bin"/><Relationship Id="rId38" Type="http://schemas.openxmlformats.org/officeDocument/2006/relationships/image" Target="../media/image34.wmf"/><Relationship Id="rId46" Type="http://schemas.openxmlformats.org/officeDocument/2006/relationships/image" Target="../media/image52.wmf"/><Relationship Id="rId20" Type="http://schemas.openxmlformats.org/officeDocument/2006/relationships/image" Target="../media/image25.wmf"/><Relationship Id="rId41" Type="http://schemas.openxmlformats.org/officeDocument/2006/relationships/oleObject" Target="../embeddings/oleObject62.bin"/><Relationship Id="rId54" Type="http://schemas.openxmlformats.org/officeDocument/2006/relationships/image" Target="../media/image5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47.wmf"/><Relationship Id="rId36" Type="http://schemas.openxmlformats.org/officeDocument/2006/relationships/image" Target="../media/image50.wmf"/><Relationship Id="rId49" Type="http://schemas.openxmlformats.org/officeDocument/2006/relationships/oleObject" Target="../embeddings/oleObject6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793" y="3792415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7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930" y="600156"/>
            <a:ext cx="1927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8260" y="105472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43" y="1052843"/>
            <a:ext cx="4864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09696"/>
              </p:ext>
            </p:extLst>
          </p:nvPr>
        </p:nvGraphicFramePr>
        <p:xfrm>
          <a:off x="1346079" y="1442738"/>
          <a:ext cx="4022177" cy="48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76" name="Equation" r:id="rId3" imgW="2311200" imgH="279360" progId="Equation.DSMT4">
                  <p:embed/>
                </p:oleObj>
              </mc:Choice>
              <mc:Fallback>
                <p:oleObj name="Equation" r:id="rId3" imgW="231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079" y="1442738"/>
                        <a:ext cx="4022177" cy="485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78053"/>
              </p:ext>
            </p:extLst>
          </p:nvPr>
        </p:nvGraphicFramePr>
        <p:xfrm>
          <a:off x="1392838" y="1818475"/>
          <a:ext cx="3491865" cy="48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77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2838" y="1818475"/>
                        <a:ext cx="3491865" cy="48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5864" y="2300046"/>
            <a:ext cx="5266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,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00248"/>
              </p:ext>
            </p:extLst>
          </p:nvPr>
        </p:nvGraphicFramePr>
        <p:xfrm>
          <a:off x="1866909" y="2341777"/>
          <a:ext cx="1680604" cy="42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78" name="Equation" r:id="rId7" imgW="965160" imgH="241200" progId="Equation.DSMT4">
                  <p:embed/>
                </p:oleObj>
              </mc:Choice>
              <mc:Fallback>
                <p:oleObj name="Equation" r:id="rId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6909" y="2341777"/>
                        <a:ext cx="1680604" cy="42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90460"/>
              </p:ext>
            </p:extLst>
          </p:nvPr>
        </p:nvGraphicFramePr>
        <p:xfrm>
          <a:off x="3604222" y="2351729"/>
          <a:ext cx="1680604" cy="42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79" name="Equation" r:id="rId9" imgW="965160" imgH="241200" progId="Equation.DSMT4">
                  <p:embed/>
                </p:oleObj>
              </mc:Choice>
              <mc:Fallback>
                <p:oleObj name="Equation" r:id="rId9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4222" y="2351729"/>
                        <a:ext cx="1680604" cy="42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9765" y="2730933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2625" y="1103186"/>
            <a:ext cx="0" cy="536638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944160"/>
              </p:ext>
            </p:extLst>
          </p:nvPr>
        </p:nvGraphicFramePr>
        <p:xfrm>
          <a:off x="1594573" y="2992438"/>
          <a:ext cx="408781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0" name="Equation" r:id="rId11" imgW="2349360" imgH="330120" progId="Equation.DSMT4">
                  <p:embed/>
                </p:oleObj>
              </mc:Choice>
              <mc:Fallback>
                <p:oleObj name="Equation" r:id="rId11" imgW="234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4573" y="2992438"/>
                        <a:ext cx="4087812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34117"/>
              </p:ext>
            </p:extLst>
          </p:nvPr>
        </p:nvGraphicFramePr>
        <p:xfrm>
          <a:off x="1566863" y="4619625"/>
          <a:ext cx="40878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1" name="Equation" r:id="rId13" imgW="2349360" imgH="330120" progId="Equation.DSMT4">
                  <p:embed/>
                </p:oleObj>
              </mc:Choice>
              <mc:Fallback>
                <p:oleObj name="Equation" r:id="rId13" imgW="234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66863" y="4619625"/>
                        <a:ext cx="4087812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19881"/>
              </p:ext>
            </p:extLst>
          </p:nvPr>
        </p:nvGraphicFramePr>
        <p:xfrm>
          <a:off x="1657974" y="3427987"/>
          <a:ext cx="3978625" cy="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2" name="Equation" r:id="rId15" imgW="2286000" imgH="330120" progId="Equation.DSMT4">
                  <p:embed/>
                </p:oleObj>
              </mc:Choice>
              <mc:Fallback>
                <p:oleObj name="Equation" r:id="rId15" imgW="2286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57974" y="3427987"/>
                        <a:ext cx="3978625" cy="57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76722"/>
              </p:ext>
            </p:extLst>
          </p:nvPr>
        </p:nvGraphicFramePr>
        <p:xfrm>
          <a:off x="1653668" y="4989882"/>
          <a:ext cx="3978625" cy="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3" name="Equation" r:id="rId17" imgW="2286000" imgH="330120" progId="Equation.DSMT4">
                  <p:embed/>
                </p:oleObj>
              </mc:Choice>
              <mc:Fallback>
                <p:oleObj name="Equation" r:id="rId17" imgW="2286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53668" y="4989882"/>
                        <a:ext cx="3978625" cy="57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765864" y="3878146"/>
            <a:ext cx="487073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8573" y="5447386"/>
            <a:ext cx="470559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61236"/>
              </p:ext>
            </p:extLst>
          </p:nvPr>
        </p:nvGraphicFramePr>
        <p:xfrm>
          <a:off x="671861" y="3940352"/>
          <a:ext cx="1946752" cy="41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4" name="Equation" r:id="rId19" imgW="1117440" imgH="241200" progId="Equation.DSMT4">
                  <p:embed/>
                </p:oleObj>
              </mc:Choice>
              <mc:Fallback>
                <p:oleObj name="Equation" r:id="rId19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1861" y="3940352"/>
                        <a:ext cx="1946752" cy="419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659587"/>
              </p:ext>
            </p:extLst>
          </p:nvPr>
        </p:nvGraphicFramePr>
        <p:xfrm>
          <a:off x="667733" y="5482729"/>
          <a:ext cx="1946752" cy="41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5" name="Equation" r:id="rId21" imgW="1117440" imgH="241200" progId="Equation.DSMT4">
                  <p:embed/>
                </p:oleObj>
              </mc:Choice>
              <mc:Fallback>
                <p:oleObj name="Equation" r:id="rId21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7733" y="5482729"/>
                        <a:ext cx="1946752" cy="419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20906"/>
              </p:ext>
            </p:extLst>
          </p:nvPr>
        </p:nvGraphicFramePr>
        <p:xfrm>
          <a:off x="1348668" y="3324888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6" name="Equation" r:id="rId23" imgW="152280" imgH="152280" progId="Equation.DSMT4">
                  <p:embed/>
                </p:oleObj>
              </mc:Choice>
              <mc:Fallback>
                <p:oleObj name="Equation" r:id="rId23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48668" y="3324888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49207"/>
              </p:ext>
            </p:extLst>
          </p:nvPr>
        </p:nvGraphicFramePr>
        <p:xfrm>
          <a:off x="1348216" y="5056005"/>
          <a:ext cx="284162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7" name="Equation" r:id="rId25" imgW="139680" imgH="101520" progId="Equation.DSMT4">
                  <p:embed/>
                </p:oleObj>
              </mc:Choice>
              <mc:Fallback>
                <p:oleObj name="Equation" r:id="rId25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48216" y="5056005"/>
                        <a:ext cx="284162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47071"/>
              </p:ext>
            </p:extLst>
          </p:nvPr>
        </p:nvGraphicFramePr>
        <p:xfrm>
          <a:off x="2600025" y="3878146"/>
          <a:ext cx="508280" cy="39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8" name="Equation" r:id="rId27" imgW="291960" imgH="228600" progId="Equation.DSMT4">
                  <p:embed/>
                </p:oleObj>
              </mc:Choice>
              <mc:Fallback>
                <p:oleObj name="Equation" r:id="rId27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00025" y="3878146"/>
                        <a:ext cx="508280" cy="396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23661"/>
              </p:ext>
            </p:extLst>
          </p:nvPr>
        </p:nvGraphicFramePr>
        <p:xfrm>
          <a:off x="3078761" y="3913267"/>
          <a:ext cx="729148" cy="5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89" name="Equation" r:id="rId29" imgW="419040" imgH="330120" progId="Equation.DSMT4">
                  <p:embed/>
                </p:oleObj>
              </mc:Choice>
              <mc:Fallback>
                <p:oleObj name="Equation" r:id="rId29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78761" y="3913267"/>
                        <a:ext cx="729148" cy="57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14876"/>
              </p:ext>
            </p:extLst>
          </p:nvPr>
        </p:nvGraphicFramePr>
        <p:xfrm>
          <a:off x="3797418" y="3899808"/>
          <a:ext cx="729147" cy="5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0" name="Equation" r:id="rId31" imgW="419040" imgH="330120" progId="Equation.DSMT4">
                  <p:embed/>
                </p:oleObj>
              </mc:Choice>
              <mc:Fallback>
                <p:oleObj name="Equation" r:id="rId31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797418" y="3899808"/>
                        <a:ext cx="729147" cy="5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55875"/>
              </p:ext>
            </p:extLst>
          </p:nvPr>
        </p:nvGraphicFramePr>
        <p:xfrm>
          <a:off x="5099210" y="3995887"/>
          <a:ext cx="441736" cy="48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1" name="Equation" r:id="rId33" imgW="253800" imgH="279360" progId="Equation.DSMT4">
                  <p:embed/>
                </p:oleObj>
              </mc:Choice>
              <mc:Fallback>
                <p:oleObj name="Equation" r:id="rId33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099210" y="3995887"/>
                        <a:ext cx="441736" cy="48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41311"/>
              </p:ext>
            </p:extLst>
          </p:nvPr>
        </p:nvGraphicFramePr>
        <p:xfrm>
          <a:off x="4483040" y="3958919"/>
          <a:ext cx="641366" cy="48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2" name="Equation" r:id="rId35" imgW="368280" imgH="279360" progId="Equation.DSMT4">
                  <p:embed/>
                </p:oleObj>
              </mc:Choice>
              <mc:Fallback>
                <p:oleObj name="Equation" r:id="rId35" imgW="368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483040" y="3958919"/>
                        <a:ext cx="641366" cy="48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66145"/>
              </p:ext>
            </p:extLst>
          </p:nvPr>
        </p:nvGraphicFramePr>
        <p:xfrm>
          <a:off x="2545571" y="5430956"/>
          <a:ext cx="685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3" name="Equation" r:id="rId37" imgW="393480" imgH="228600" progId="Equation.DSMT4">
                  <p:embed/>
                </p:oleObj>
              </mc:Choice>
              <mc:Fallback>
                <p:oleObj name="Equation" r:id="rId37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545571" y="5430956"/>
                        <a:ext cx="68580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99263"/>
              </p:ext>
            </p:extLst>
          </p:nvPr>
        </p:nvGraphicFramePr>
        <p:xfrm>
          <a:off x="3131469" y="5438125"/>
          <a:ext cx="729148" cy="5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4" name="Equation" r:id="rId39" imgW="419040" imgH="330120" progId="Equation.DSMT4">
                  <p:embed/>
                </p:oleObj>
              </mc:Choice>
              <mc:Fallback>
                <p:oleObj name="Equation" r:id="rId39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131469" y="5438125"/>
                        <a:ext cx="729148" cy="57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98400"/>
              </p:ext>
            </p:extLst>
          </p:nvPr>
        </p:nvGraphicFramePr>
        <p:xfrm>
          <a:off x="3800248" y="5424666"/>
          <a:ext cx="729147" cy="5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5" name="Equation" r:id="rId40" imgW="419040" imgH="330120" progId="Equation.DSMT4">
                  <p:embed/>
                </p:oleObj>
              </mc:Choice>
              <mc:Fallback>
                <p:oleObj name="Equation" r:id="rId40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800248" y="5424666"/>
                        <a:ext cx="729147" cy="5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93630"/>
              </p:ext>
            </p:extLst>
          </p:nvPr>
        </p:nvGraphicFramePr>
        <p:xfrm>
          <a:off x="5096496" y="5520745"/>
          <a:ext cx="441736" cy="48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6" name="Equation" r:id="rId42" imgW="253800" imgH="279360" progId="Equation.DSMT4">
                  <p:embed/>
                </p:oleObj>
              </mc:Choice>
              <mc:Fallback>
                <p:oleObj name="Equation" r:id="rId42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096496" y="5520745"/>
                        <a:ext cx="441736" cy="48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56885"/>
              </p:ext>
            </p:extLst>
          </p:nvPr>
        </p:nvGraphicFramePr>
        <p:xfrm>
          <a:off x="4465520" y="5513863"/>
          <a:ext cx="620129" cy="48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7" name="Equation" r:id="rId44" imgW="355320" imgH="279360" progId="Equation.DSMT4">
                  <p:embed/>
                </p:oleObj>
              </mc:Choice>
              <mc:Fallback>
                <p:oleObj name="Equation" r:id="rId44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4465520" y="5513863"/>
                        <a:ext cx="620129" cy="48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21332"/>
              </p:ext>
            </p:extLst>
          </p:nvPr>
        </p:nvGraphicFramePr>
        <p:xfrm>
          <a:off x="1657364" y="3413203"/>
          <a:ext cx="3491865" cy="48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8" name="Equation" r:id="rId46" imgW="2006280" imgH="279360" progId="Equation.DSMT4">
                  <p:embed/>
                </p:oleObj>
              </mc:Choice>
              <mc:Fallback>
                <p:oleObj name="Equation" r:id="rId46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364" y="3413203"/>
                        <a:ext cx="3491865" cy="48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2652817" y="94714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18627"/>
              </p:ext>
            </p:extLst>
          </p:nvPr>
        </p:nvGraphicFramePr>
        <p:xfrm>
          <a:off x="6653643" y="1059606"/>
          <a:ext cx="1680604" cy="42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99" name="Equation" r:id="rId47" imgW="965160" imgH="241200" progId="Equation.DSMT4">
                  <p:embed/>
                </p:oleObj>
              </mc:Choice>
              <mc:Fallback>
                <p:oleObj name="Equation" r:id="rId4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6653643" y="1059606"/>
                        <a:ext cx="1680604" cy="42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015005" y="1024232"/>
            <a:ext cx="1054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68553"/>
              </p:ext>
            </p:extLst>
          </p:nvPr>
        </p:nvGraphicFramePr>
        <p:xfrm>
          <a:off x="7175500" y="2111375"/>
          <a:ext cx="4022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0" name="Equation" r:id="rId49" imgW="2311200" imgH="330120" progId="Equation.DSMT4">
                  <p:embed/>
                </p:oleObj>
              </mc:Choice>
              <mc:Fallback>
                <p:oleObj name="Equation" r:id="rId49" imgW="2311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175500" y="2111375"/>
                        <a:ext cx="40227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21875"/>
              </p:ext>
            </p:extLst>
          </p:nvPr>
        </p:nvGraphicFramePr>
        <p:xfrm>
          <a:off x="7203221" y="1760404"/>
          <a:ext cx="3978625" cy="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1" name="Equation" r:id="rId51" imgW="2286000" imgH="330120" progId="Equation.DSMT4">
                  <p:embed/>
                </p:oleObj>
              </mc:Choice>
              <mc:Fallback>
                <p:oleObj name="Equation" r:id="rId51" imgW="2286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03221" y="1760404"/>
                        <a:ext cx="3978625" cy="57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6267234" y="2628834"/>
            <a:ext cx="4914612" cy="869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92375"/>
              </p:ext>
            </p:extLst>
          </p:nvPr>
        </p:nvGraphicFramePr>
        <p:xfrm>
          <a:off x="6200566" y="2705693"/>
          <a:ext cx="1946752" cy="41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2" name="Equation" r:id="rId52" imgW="1117440" imgH="241200" progId="Equation.DSMT4">
                  <p:embed/>
                </p:oleObj>
              </mc:Choice>
              <mc:Fallback>
                <p:oleObj name="Equation" r:id="rId52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200566" y="2705693"/>
                        <a:ext cx="1946752" cy="419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82274"/>
              </p:ext>
            </p:extLst>
          </p:nvPr>
        </p:nvGraphicFramePr>
        <p:xfrm>
          <a:off x="6875507" y="2110309"/>
          <a:ext cx="284162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3" name="Equation" r:id="rId54" imgW="139680" imgH="101520" progId="Equation.DSMT4">
                  <p:embed/>
                </p:oleObj>
              </mc:Choice>
              <mc:Fallback>
                <p:oleObj name="Equation" r:id="rId54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75507" y="2110309"/>
                        <a:ext cx="284162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2752"/>
              </p:ext>
            </p:extLst>
          </p:nvPr>
        </p:nvGraphicFramePr>
        <p:xfrm>
          <a:off x="8142112" y="2649700"/>
          <a:ext cx="485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4" name="Equation" r:id="rId55" imgW="279360" imgH="228600" progId="Equation.DSMT4">
                  <p:embed/>
                </p:oleObj>
              </mc:Choice>
              <mc:Fallback>
                <p:oleObj name="Equation" r:id="rId5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142112" y="2649700"/>
                        <a:ext cx="4857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8342"/>
              </p:ext>
            </p:extLst>
          </p:nvPr>
        </p:nvGraphicFramePr>
        <p:xfrm>
          <a:off x="8628297" y="2657638"/>
          <a:ext cx="729148" cy="57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5" name="Equation" r:id="rId57" imgW="419040" imgH="330120" progId="Equation.DSMT4">
                  <p:embed/>
                </p:oleObj>
              </mc:Choice>
              <mc:Fallback>
                <p:oleObj name="Equation" r:id="rId57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8628297" y="2657638"/>
                        <a:ext cx="729148" cy="57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00666"/>
              </p:ext>
            </p:extLst>
          </p:nvPr>
        </p:nvGraphicFramePr>
        <p:xfrm>
          <a:off x="9297076" y="2644179"/>
          <a:ext cx="729147" cy="57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6" name="Equation" r:id="rId59" imgW="419040" imgH="330120" progId="Equation.DSMT4">
                  <p:embed/>
                </p:oleObj>
              </mc:Choice>
              <mc:Fallback>
                <p:oleObj name="Equation" r:id="rId59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9297076" y="2644179"/>
                        <a:ext cx="729147" cy="57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70007"/>
              </p:ext>
            </p:extLst>
          </p:nvPr>
        </p:nvGraphicFramePr>
        <p:xfrm>
          <a:off x="10593324" y="2740258"/>
          <a:ext cx="441736" cy="48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7" name="Equation" r:id="rId61" imgW="253800" imgH="279360" progId="Equation.DSMT4">
                  <p:embed/>
                </p:oleObj>
              </mc:Choice>
              <mc:Fallback>
                <p:oleObj name="Equation" r:id="rId61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0593324" y="2740258"/>
                        <a:ext cx="441736" cy="48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52116"/>
              </p:ext>
            </p:extLst>
          </p:nvPr>
        </p:nvGraphicFramePr>
        <p:xfrm>
          <a:off x="9980037" y="2730974"/>
          <a:ext cx="620129" cy="48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8" name="Equation" r:id="rId63" imgW="355320" imgH="279360" progId="Equation.DSMT4">
                  <p:embed/>
                </p:oleObj>
              </mc:Choice>
              <mc:Fallback>
                <p:oleObj name="Equation" r:id="rId63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9980037" y="2730974"/>
                        <a:ext cx="620129" cy="48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6193193" y="2633013"/>
            <a:ext cx="5199218" cy="531772"/>
          </a:xfrm>
          <a:prstGeom prst="rect">
            <a:avLst/>
          </a:prstGeom>
          <a:noFill/>
          <a:ln w="38100">
            <a:solidFill>
              <a:srgbClr val="45E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34930" y="5448514"/>
            <a:ext cx="5199218" cy="531772"/>
          </a:xfrm>
          <a:prstGeom prst="rect">
            <a:avLst/>
          </a:prstGeom>
          <a:noFill/>
          <a:ln w="38100">
            <a:solidFill>
              <a:srgbClr val="45E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ular Callout 55"/>
          <p:cNvSpPr/>
          <p:nvPr/>
        </p:nvSpPr>
        <p:spPr>
          <a:xfrm>
            <a:off x="6259991" y="3651717"/>
            <a:ext cx="5247720" cy="1795669"/>
          </a:xfrm>
          <a:prstGeom prst="wedgeRoundRectCallout">
            <a:avLst>
              <a:gd name="adj1" fmla="val 48687"/>
              <a:gd name="adj2" fmla="val 18589"/>
              <a:gd name="adj3" fmla="val 16667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M(x) - N(x)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N(x) - M(x) là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loud Callout 56"/>
          <p:cNvSpPr/>
          <p:nvPr/>
        </p:nvSpPr>
        <p:spPr>
          <a:xfrm>
            <a:off x="6720083" y="3413203"/>
            <a:ext cx="4322324" cy="2363832"/>
          </a:xfrm>
          <a:prstGeom prst="cloudCallout">
            <a:avLst>
              <a:gd name="adj1" fmla="val 36406"/>
              <a:gd name="adj2" fmla="val 75930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M(x) – N(x)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N(x)- M(x)?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7553" y="1509235"/>
            <a:ext cx="1054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48598" y="3389842"/>
            <a:ext cx="1054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590282"/>
              </p:ext>
            </p:extLst>
          </p:nvPr>
        </p:nvGraphicFramePr>
        <p:xfrm>
          <a:off x="6246132" y="3775244"/>
          <a:ext cx="38052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09" name="Equation" r:id="rId65" imgW="2184120" imgH="241200" progId="Equation.DSMT4">
                  <p:embed/>
                </p:oleObj>
              </mc:Choice>
              <mc:Fallback>
                <p:oleObj name="Equation" r:id="rId65" imgW="2184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6246132" y="3775244"/>
                        <a:ext cx="3805238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56676"/>
              </p:ext>
            </p:extLst>
          </p:nvPr>
        </p:nvGraphicFramePr>
        <p:xfrm>
          <a:off x="7957085" y="4144735"/>
          <a:ext cx="23002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10" name="Equation" r:id="rId67" imgW="1320480" imgH="291960" progId="Equation.DSMT4">
                  <p:embed/>
                </p:oleObj>
              </mc:Choice>
              <mc:Fallback>
                <p:oleObj name="Equation" r:id="rId67" imgW="1320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7957085" y="4144735"/>
                        <a:ext cx="23002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25871"/>
              </p:ext>
            </p:extLst>
          </p:nvPr>
        </p:nvGraphicFramePr>
        <p:xfrm>
          <a:off x="7946096" y="4530436"/>
          <a:ext cx="40465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11" name="Equation" r:id="rId69" imgW="2323800" imgH="330120" progId="Equation.DSMT4">
                  <p:embed/>
                </p:oleObj>
              </mc:Choice>
              <mc:Fallback>
                <p:oleObj name="Equation" r:id="rId69" imgW="2323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7946096" y="4530436"/>
                        <a:ext cx="404653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25102"/>
              </p:ext>
            </p:extLst>
          </p:nvPr>
        </p:nvGraphicFramePr>
        <p:xfrm>
          <a:off x="8013700" y="4970463"/>
          <a:ext cx="34274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12" name="Equation" r:id="rId71" imgW="1968480" imgH="228600" progId="Equation.DSMT4">
                  <p:embed/>
                </p:oleObj>
              </mc:Choice>
              <mc:Fallback>
                <p:oleObj name="Equation" r:id="rId71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8013700" y="4970463"/>
                        <a:ext cx="342741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0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43" grpId="0"/>
      <p:bldP spid="54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35857"/>
              </p:ext>
            </p:extLst>
          </p:nvPr>
        </p:nvGraphicFramePr>
        <p:xfrm>
          <a:off x="773597" y="1826780"/>
          <a:ext cx="5216662" cy="48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Equation" r:id="rId3" imgW="2971800" imgH="279360" progId="Equation.DSMT4">
                  <p:embed/>
                </p:oleObj>
              </mc:Choice>
              <mc:Fallback>
                <p:oleObj name="Equation" r:id="rId3" imgW="2971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597" y="1826780"/>
                        <a:ext cx="5216662" cy="48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87254"/>
              </p:ext>
            </p:extLst>
          </p:nvPr>
        </p:nvGraphicFramePr>
        <p:xfrm>
          <a:off x="725203" y="1413229"/>
          <a:ext cx="5730761" cy="4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5" imgW="3263760" imgH="279360" progId="Equation.DSMT4">
                  <p:embed/>
                </p:oleObj>
              </mc:Choice>
              <mc:Fallback>
                <p:oleObj name="Equation" r:id="rId5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203" y="1413229"/>
                        <a:ext cx="5730761" cy="48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643" y="2163909"/>
            <a:ext cx="62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25" y="3679910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870" y="2892671"/>
            <a:ext cx="4790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A(y) = M(y) + N(y).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A(-1).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64326"/>
              </p:ext>
            </p:extLst>
          </p:nvPr>
        </p:nvGraphicFramePr>
        <p:xfrm>
          <a:off x="636473" y="4019285"/>
          <a:ext cx="5730760" cy="4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4" name="Equation" r:id="rId7" imgW="3263760" imgH="279360" progId="Equation.DSMT4">
                  <p:embed/>
                </p:oleObj>
              </mc:Choice>
              <mc:Fallback>
                <p:oleObj name="Equation" r:id="rId7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473" y="4019285"/>
                        <a:ext cx="5730760" cy="48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99226" y="3682563"/>
            <a:ext cx="436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950796"/>
              </p:ext>
            </p:extLst>
          </p:nvPr>
        </p:nvGraphicFramePr>
        <p:xfrm>
          <a:off x="1432491" y="4918764"/>
          <a:ext cx="1850751" cy="57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5" name="Equation" r:id="rId9" imgW="1054080" imgH="330120" progId="Equation.DSMT4">
                  <p:embed/>
                </p:oleObj>
              </mc:Choice>
              <mc:Fallback>
                <p:oleObj name="Equation" r:id="rId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2491" y="4918764"/>
                        <a:ext cx="1850751" cy="57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40434"/>
              </p:ext>
            </p:extLst>
          </p:nvPr>
        </p:nvGraphicFramePr>
        <p:xfrm>
          <a:off x="680831" y="4476364"/>
          <a:ext cx="6243430" cy="57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tion" r:id="rId11" imgW="3555720" imgH="330120" progId="Equation.DSMT4">
                  <p:embed/>
                </p:oleObj>
              </mc:Choice>
              <mc:Fallback>
                <p:oleObj name="Equation" r:id="rId11" imgW="3555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831" y="4476364"/>
                        <a:ext cx="6243430" cy="57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4930" y="600156"/>
            <a:ext cx="1927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8260" y="105472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817" y="94714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643" y="1052843"/>
            <a:ext cx="4864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12286"/>
              </p:ext>
            </p:extLst>
          </p:nvPr>
        </p:nvGraphicFramePr>
        <p:xfrm>
          <a:off x="675749" y="5780550"/>
          <a:ext cx="6015574" cy="59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Equation" r:id="rId13" imgW="3314520" imgH="330120" progId="Equation.DSMT4">
                  <p:embed/>
                </p:oleObj>
              </mc:Choice>
              <mc:Fallback>
                <p:oleObj name="Equation" r:id="rId13" imgW="3314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5749" y="5780550"/>
                        <a:ext cx="6015574" cy="59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11886"/>
              </p:ext>
            </p:extLst>
          </p:nvPr>
        </p:nvGraphicFramePr>
        <p:xfrm>
          <a:off x="742972" y="6226582"/>
          <a:ext cx="3134772" cy="59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Equation" r:id="rId15" imgW="1726920" imgH="330120" progId="Equation.DSMT4">
                  <p:embed/>
                </p:oleObj>
              </mc:Choice>
              <mc:Fallback>
                <p:oleObj name="Equation" r:id="rId15" imgW="1726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2972" y="6226582"/>
                        <a:ext cx="3134772" cy="59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54940"/>
              </p:ext>
            </p:extLst>
          </p:nvPr>
        </p:nvGraphicFramePr>
        <p:xfrm>
          <a:off x="675748" y="5358284"/>
          <a:ext cx="5393936" cy="50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17" imgW="2971800" imgH="279360" progId="Equation.DSMT4">
                  <p:embed/>
                </p:oleObj>
              </mc:Choice>
              <mc:Fallback>
                <p:oleObj name="Equation" r:id="rId17" imgW="2971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748" y="5358284"/>
                        <a:ext cx="5393936" cy="506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7018695" y="1305692"/>
            <a:ext cx="0" cy="536638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55892"/>
              </p:ext>
            </p:extLst>
          </p:nvPr>
        </p:nvGraphicFramePr>
        <p:xfrm>
          <a:off x="8039209" y="1855181"/>
          <a:ext cx="3493653" cy="5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Equation" r:id="rId19" imgW="2031840" imgH="330120" progId="Equation.DSMT4">
                  <p:embed/>
                </p:oleObj>
              </mc:Choice>
              <mc:Fallback>
                <p:oleObj name="Equation" r:id="rId19" imgW="2031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39209" y="1855181"/>
                        <a:ext cx="3493653" cy="56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7085904" y="2784865"/>
            <a:ext cx="45068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5556"/>
              </p:ext>
            </p:extLst>
          </p:nvPr>
        </p:nvGraphicFramePr>
        <p:xfrm>
          <a:off x="7113200" y="2828911"/>
          <a:ext cx="1922277" cy="41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1" name="Equation" r:id="rId21" imgW="1117440" imgH="241200" progId="Equation.DSMT4">
                  <p:embed/>
                </p:oleObj>
              </mc:Choice>
              <mc:Fallback>
                <p:oleObj name="Equation" r:id="rId21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13200" y="2828911"/>
                        <a:ext cx="1922277" cy="41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194509"/>
              </p:ext>
            </p:extLst>
          </p:nvPr>
        </p:nvGraphicFramePr>
        <p:xfrm>
          <a:off x="8495149" y="2730316"/>
          <a:ext cx="1090456" cy="5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2" name="Equation" r:id="rId23" imgW="634680" imgH="330120" progId="Equation.DSMT4">
                  <p:embed/>
                </p:oleObj>
              </mc:Choice>
              <mc:Fallback>
                <p:oleObj name="Equation" r:id="rId23" imgW="6346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495149" y="2730316"/>
                        <a:ext cx="1090456" cy="56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409007"/>
              </p:ext>
            </p:extLst>
          </p:nvPr>
        </p:nvGraphicFramePr>
        <p:xfrm>
          <a:off x="9461769" y="2738471"/>
          <a:ext cx="1003779" cy="5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3" name="Equation" r:id="rId25" imgW="583920" imgH="330120" progId="Equation.DSMT4">
                  <p:embed/>
                </p:oleObj>
              </mc:Choice>
              <mc:Fallback>
                <p:oleObj name="Equation" r:id="rId25" imgW="583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461769" y="2738471"/>
                        <a:ext cx="1003779" cy="56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69180"/>
              </p:ext>
            </p:extLst>
          </p:nvPr>
        </p:nvGraphicFramePr>
        <p:xfrm>
          <a:off x="11015676" y="2829777"/>
          <a:ext cx="631905" cy="478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4" name="Equation" r:id="rId27" imgW="368280" imgH="279360" progId="Equation.DSMT4">
                  <p:embed/>
                </p:oleObj>
              </mc:Choice>
              <mc:Fallback>
                <p:oleObj name="Equation" r:id="rId27" imgW="368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015676" y="2829777"/>
                        <a:ext cx="631905" cy="478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471671"/>
              </p:ext>
            </p:extLst>
          </p:nvPr>
        </p:nvGraphicFramePr>
        <p:xfrm>
          <a:off x="10291583" y="2842858"/>
          <a:ext cx="829026" cy="45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5" name="Equation" r:id="rId29" imgW="482400" imgH="266400" progId="Equation.DSMT4">
                  <p:embed/>
                </p:oleObj>
              </mc:Choice>
              <mc:Fallback>
                <p:oleObj name="Equation" r:id="rId29" imgW="482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291583" y="2842858"/>
                        <a:ext cx="829026" cy="45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90249"/>
              </p:ext>
            </p:extLst>
          </p:nvPr>
        </p:nvGraphicFramePr>
        <p:xfrm>
          <a:off x="7563034" y="2246686"/>
          <a:ext cx="3535594" cy="5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Equation" r:id="rId31" imgW="2057400" imgH="330120" progId="Equation.DSMT4">
                  <p:embed/>
                </p:oleObj>
              </mc:Choice>
              <mc:Fallback>
                <p:oleObj name="Equation" r:id="rId31" imgW="2057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563034" y="2246686"/>
                        <a:ext cx="3535594" cy="56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70388"/>
              </p:ext>
            </p:extLst>
          </p:nvPr>
        </p:nvGraphicFramePr>
        <p:xfrm>
          <a:off x="8027057" y="1835316"/>
          <a:ext cx="2554183" cy="5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Equation" r:id="rId33" imgW="1485720" imgH="330120" progId="Equation.DSMT4">
                  <p:embed/>
                </p:oleObj>
              </mc:Choice>
              <mc:Fallback>
                <p:oleObj name="Equation" r:id="rId33" imgW="1485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027057" y="1835316"/>
                        <a:ext cx="2554183" cy="56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24725"/>
              </p:ext>
            </p:extLst>
          </p:nvPr>
        </p:nvGraphicFramePr>
        <p:xfrm>
          <a:off x="7808868" y="2149986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Equation" r:id="rId35" imgW="152280" imgH="152280" progId="Equation.DSMT4">
                  <p:embed/>
                </p:oleObj>
              </mc:Choice>
              <mc:Fallback>
                <p:oleObj name="Equation" r:id="rId35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808868" y="2149986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5870" y="3277169"/>
            <a:ext cx="626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+ M(y) = N(y).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3209" y="1437759"/>
            <a:ext cx="436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05755" y="3227802"/>
            <a:ext cx="1042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857114"/>
              </p:ext>
            </p:extLst>
          </p:nvPr>
        </p:nvGraphicFramePr>
        <p:xfrm>
          <a:off x="7803418" y="3620244"/>
          <a:ext cx="37099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Equation" r:id="rId37" imgW="2158920" imgH="330120" progId="Equation.DSMT4">
                  <p:embed/>
                </p:oleObj>
              </mc:Choice>
              <mc:Fallback>
                <p:oleObj name="Equation" r:id="rId37" imgW="2158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803418" y="3620244"/>
                        <a:ext cx="370998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415457"/>
              </p:ext>
            </p:extLst>
          </p:nvPr>
        </p:nvGraphicFramePr>
        <p:xfrm>
          <a:off x="8089564" y="3261097"/>
          <a:ext cx="25971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Equation" r:id="rId39" imgW="1511280" imgH="291960" progId="Equation.DSMT4">
                  <p:embed/>
                </p:oleObj>
              </mc:Choice>
              <mc:Fallback>
                <p:oleObj name="Equation" r:id="rId39" imgW="1511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089564" y="3261097"/>
                        <a:ext cx="25971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42650"/>
              </p:ext>
            </p:extLst>
          </p:nvPr>
        </p:nvGraphicFramePr>
        <p:xfrm>
          <a:off x="7198625" y="4344770"/>
          <a:ext cx="4648984" cy="64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Equation" r:id="rId41" imgW="2844720" imgH="393480" progId="Equation.DSMT4">
                  <p:embed/>
                </p:oleObj>
              </mc:Choice>
              <mc:Fallback>
                <p:oleObj name="Equation" r:id="rId41" imgW="2844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198625" y="4344770"/>
                        <a:ext cx="4648984" cy="64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55168"/>
              </p:ext>
            </p:extLst>
          </p:nvPr>
        </p:nvGraphicFramePr>
        <p:xfrm>
          <a:off x="7835350" y="4979988"/>
          <a:ext cx="30924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2" name="Equation" r:id="rId43" imgW="1892160" imgH="291960" progId="Equation.DSMT4">
                  <p:embed/>
                </p:oleObj>
              </mc:Choice>
              <mc:Fallback>
                <p:oleObj name="Equation" r:id="rId43" imgW="1892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835350" y="4979988"/>
                        <a:ext cx="309245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3480"/>
              </p:ext>
            </p:extLst>
          </p:nvPr>
        </p:nvGraphicFramePr>
        <p:xfrm>
          <a:off x="7834363" y="5370513"/>
          <a:ext cx="8509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3" name="Equation" r:id="rId45" imgW="520560" imgH="279360" progId="Equation.DSMT4">
                  <p:embed/>
                </p:oleObj>
              </mc:Choice>
              <mc:Fallback>
                <p:oleObj name="Equation" r:id="rId45" imgW="520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834363" y="5370513"/>
                        <a:ext cx="8509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021099" y="4007798"/>
            <a:ext cx="1042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38" grpId="0"/>
      <p:bldP spid="39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73597" y="1826780"/>
          <a:ext cx="5216662" cy="48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39" name="Equation" r:id="rId3" imgW="2971800" imgH="279360" progId="Equation.DSMT4">
                  <p:embed/>
                </p:oleObj>
              </mc:Choice>
              <mc:Fallback>
                <p:oleObj name="Equation" r:id="rId3" imgW="2971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597" y="1826780"/>
                        <a:ext cx="5216662" cy="48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25203" y="1413229"/>
          <a:ext cx="5730761" cy="4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0" name="Equation" r:id="rId5" imgW="3263760" imgH="279360" progId="Equation.DSMT4">
                  <p:embed/>
                </p:oleObj>
              </mc:Choice>
              <mc:Fallback>
                <p:oleObj name="Equation" r:id="rId5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203" y="1413229"/>
                        <a:ext cx="5730761" cy="48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643" y="2163909"/>
            <a:ext cx="62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25" y="3679910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870" y="2892671"/>
            <a:ext cx="4790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A(y) = M(y) + N(y).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A(-1).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636473" y="4019285"/>
          <a:ext cx="5730760" cy="4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1" name="Equation" r:id="rId7" imgW="3263760" imgH="279360" progId="Equation.DSMT4">
                  <p:embed/>
                </p:oleObj>
              </mc:Choice>
              <mc:Fallback>
                <p:oleObj name="Equation" r:id="rId7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473" y="4019285"/>
                        <a:ext cx="5730760" cy="48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99226" y="3682563"/>
            <a:ext cx="4361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432491" y="4918764"/>
          <a:ext cx="1850751" cy="57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2" name="Equation" r:id="rId9" imgW="1054080" imgH="330120" progId="Equation.DSMT4">
                  <p:embed/>
                </p:oleObj>
              </mc:Choice>
              <mc:Fallback>
                <p:oleObj name="Equation" r:id="rId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2491" y="4918764"/>
                        <a:ext cx="1850751" cy="57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680831" y="4476364"/>
          <a:ext cx="6243430" cy="57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3" name="Equation" r:id="rId11" imgW="3555720" imgH="330120" progId="Equation.DSMT4">
                  <p:embed/>
                </p:oleObj>
              </mc:Choice>
              <mc:Fallback>
                <p:oleObj name="Equation" r:id="rId11" imgW="3555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831" y="4476364"/>
                        <a:ext cx="6243430" cy="57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4930" y="600156"/>
            <a:ext cx="1927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8260" y="105472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817" y="94714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643" y="1052843"/>
            <a:ext cx="4864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75749" y="5780550"/>
          <a:ext cx="6015574" cy="59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4" name="Equation" r:id="rId13" imgW="3314520" imgH="330120" progId="Equation.DSMT4">
                  <p:embed/>
                </p:oleObj>
              </mc:Choice>
              <mc:Fallback>
                <p:oleObj name="Equation" r:id="rId13" imgW="3314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5749" y="5780550"/>
                        <a:ext cx="6015574" cy="59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742972" y="6226582"/>
          <a:ext cx="3134772" cy="59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5" name="Equation" r:id="rId15" imgW="1726920" imgH="330120" progId="Equation.DSMT4">
                  <p:embed/>
                </p:oleObj>
              </mc:Choice>
              <mc:Fallback>
                <p:oleObj name="Equation" r:id="rId15" imgW="1726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2972" y="6226582"/>
                        <a:ext cx="3134772" cy="59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75748" y="5358284"/>
          <a:ext cx="5393936" cy="50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6" name="Equation" r:id="rId17" imgW="2971800" imgH="279360" progId="Equation.DSMT4">
                  <p:embed/>
                </p:oleObj>
              </mc:Choice>
              <mc:Fallback>
                <p:oleObj name="Equation" r:id="rId17" imgW="2971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5748" y="5358284"/>
                        <a:ext cx="5393936" cy="506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7018695" y="1305692"/>
            <a:ext cx="0" cy="536638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870" y="3277169"/>
            <a:ext cx="626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+ M(y) = N(y).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5077" y="1490774"/>
            <a:ext cx="1404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933694"/>
              </p:ext>
            </p:extLst>
          </p:nvPr>
        </p:nvGraphicFramePr>
        <p:xfrm>
          <a:off x="8139896" y="1533633"/>
          <a:ext cx="25971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7" name="Equation" r:id="rId19" imgW="1511280" imgH="291960" progId="Equation.DSMT4">
                  <p:embed/>
                </p:oleObj>
              </mc:Choice>
              <mc:Fallback>
                <p:oleObj name="Equation" r:id="rId19" imgW="1511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39896" y="1533633"/>
                        <a:ext cx="25971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07852"/>
              </p:ext>
            </p:extLst>
          </p:nvPr>
        </p:nvGraphicFramePr>
        <p:xfrm>
          <a:off x="7860193" y="1963194"/>
          <a:ext cx="28590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8" name="Equation" r:id="rId21" imgW="1663560" imgH="291960" progId="Equation.DSMT4">
                  <p:embed/>
                </p:oleObj>
              </mc:Choice>
              <mc:Fallback>
                <p:oleObj name="Equation" r:id="rId21" imgW="1663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60193" y="1963194"/>
                        <a:ext cx="2859087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99250"/>
              </p:ext>
            </p:extLst>
          </p:nvPr>
        </p:nvGraphicFramePr>
        <p:xfrm>
          <a:off x="7532206" y="2634288"/>
          <a:ext cx="3698239" cy="5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9" name="Equation" r:id="rId23" imgW="2057400" imgH="330120" progId="Equation.DSMT4">
                  <p:embed/>
                </p:oleObj>
              </mc:Choice>
              <mc:Fallback>
                <p:oleObj name="Equation" r:id="rId23" imgW="2057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32206" y="2634288"/>
                        <a:ext cx="3698239" cy="59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18997"/>
              </p:ext>
            </p:extLst>
          </p:nvPr>
        </p:nvGraphicFramePr>
        <p:xfrm>
          <a:off x="8056342" y="3069739"/>
          <a:ext cx="3654369" cy="5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0" name="Equation" r:id="rId25" imgW="2031840" imgH="330120" progId="Equation.DSMT4">
                  <p:embed/>
                </p:oleObj>
              </mc:Choice>
              <mc:Fallback>
                <p:oleObj name="Equation" r:id="rId25" imgW="2031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56342" y="3069739"/>
                        <a:ext cx="3654369" cy="59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7058451" y="3569675"/>
            <a:ext cx="479317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31857"/>
              </p:ext>
            </p:extLst>
          </p:nvPr>
        </p:nvGraphicFramePr>
        <p:xfrm>
          <a:off x="7771780" y="3028796"/>
          <a:ext cx="266142" cy="19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1" name="Equation" r:id="rId27" imgW="139680" imgH="101520" progId="Equation.DSMT4">
                  <p:embed/>
                </p:oleObj>
              </mc:Choice>
              <mc:Fallback>
                <p:oleObj name="Equation" r:id="rId27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71780" y="3028796"/>
                        <a:ext cx="266142" cy="19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59804"/>
              </p:ext>
            </p:extLst>
          </p:nvPr>
        </p:nvGraphicFramePr>
        <p:xfrm>
          <a:off x="7020007" y="3614028"/>
          <a:ext cx="2010708" cy="43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2" name="Equation" r:id="rId29" imgW="1117440" imgH="241200" progId="Equation.DSMT4">
                  <p:embed/>
                </p:oleObj>
              </mc:Choice>
              <mc:Fallback>
                <p:oleObj name="Equation" r:id="rId29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020007" y="3614028"/>
                        <a:ext cx="2010708" cy="43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98407"/>
              </p:ext>
            </p:extLst>
          </p:nvPr>
        </p:nvGraphicFramePr>
        <p:xfrm>
          <a:off x="8441158" y="3527743"/>
          <a:ext cx="1323411" cy="5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3" name="Equation" r:id="rId31" imgW="736560" imgH="330120" progId="Equation.DSMT4">
                  <p:embed/>
                </p:oleObj>
              </mc:Choice>
              <mc:Fallback>
                <p:oleObj name="Equation" r:id="rId31" imgW="736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441158" y="3527743"/>
                        <a:ext cx="1323411" cy="59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51861"/>
              </p:ext>
            </p:extLst>
          </p:nvPr>
        </p:nvGraphicFramePr>
        <p:xfrm>
          <a:off x="9519269" y="3523015"/>
          <a:ext cx="1049955" cy="59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4" name="Equation" r:id="rId33" imgW="583920" imgH="330120" progId="Equation.DSMT4">
                  <p:embed/>
                </p:oleObj>
              </mc:Choice>
              <mc:Fallback>
                <p:oleObj name="Equation" r:id="rId33" imgW="583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519269" y="3523015"/>
                        <a:ext cx="1049955" cy="592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462671"/>
              </p:ext>
            </p:extLst>
          </p:nvPr>
        </p:nvGraphicFramePr>
        <p:xfrm>
          <a:off x="11039274" y="3601092"/>
          <a:ext cx="660974" cy="50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5" name="Equation" r:id="rId35" imgW="368280" imgH="279360" progId="Equation.DSMT4">
                  <p:embed/>
                </p:oleObj>
              </mc:Choice>
              <mc:Fallback>
                <p:oleObj name="Equation" r:id="rId35" imgW="368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1039274" y="3601092"/>
                        <a:ext cx="660974" cy="50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74652"/>
              </p:ext>
            </p:extLst>
          </p:nvPr>
        </p:nvGraphicFramePr>
        <p:xfrm>
          <a:off x="10449088" y="3625206"/>
          <a:ext cx="729703" cy="45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6" name="Equation" r:id="rId37" imgW="406080" imgH="253800" progId="Equation.DSMT4">
                  <p:embed/>
                </p:oleObj>
              </mc:Choice>
              <mc:Fallback>
                <p:oleObj name="Equation" r:id="rId37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449088" y="3625206"/>
                        <a:ext cx="729703" cy="45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90208"/>
              </p:ext>
            </p:extLst>
          </p:nvPr>
        </p:nvGraphicFramePr>
        <p:xfrm>
          <a:off x="7533517" y="3063867"/>
          <a:ext cx="3698239" cy="5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" name="Equation" r:id="rId39" imgW="2057400" imgH="330120" progId="Equation.DSMT4">
                  <p:embed/>
                </p:oleObj>
              </mc:Choice>
              <mc:Fallback>
                <p:oleObj name="Equation" r:id="rId39" imgW="2057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33517" y="3063867"/>
                        <a:ext cx="3698239" cy="59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97944"/>
              </p:ext>
            </p:extLst>
          </p:nvPr>
        </p:nvGraphicFramePr>
        <p:xfrm>
          <a:off x="8047132" y="2634306"/>
          <a:ext cx="3654369" cy="592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8" name="Equation" r:id="rId40" imgW="2031840" imgH="330120" progId="Equation.DSMT4">
                  <p:embed/>
                </p:oleObj>
              </mc:Choice>
              <mc:Fallback>
                <p:oleObj name="Equation" r:id="rId40" imgW="2031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47132" y="2634306"/>
                        <a:ext cx="3654369" cy="592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74224"/>
              </p:ext>
            </p:extLst>
          </p:nvPr>
        </p:nvGraphicFramePr>
        <p:xfrm>
          <a:off x="7816446" y="4445681"/>
          <a:ext cx="38623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9" name="Equation" r:id="rId41" imgW="2247840" imgH="330120" progId="Equation.DSMT4">
                  <p:embed/>
                </p:oleObj>
              </mc:Choice>
              <mc:Fallback>
                <p:oleObj name="Equation" r:id="rId41" imgW="2247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816446" y="4445681"/>
                        <a:ext cx="386238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583934"/>
              </p:ext>
            </p:extLst>
          </p:nvPr>
        </p:nvGraphicFramePr>
        <p:xfrm>
          <a:off x="8084789" y="4045611"/>
          <a:ext cx="2574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60" name="Equation" r:id="rId43" imgW="1498320" imgH="291960" progId="Equation.DSMT4">
                  <p:embed/>
                </p:oleObj>
              </mc:Choice>
              <mc:Fallback>
                <p:oleObj name="Equation" r:id="rId43" imgW="1498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084789" y="4045611"/>
                        <a:ext cx="25749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406429" y="4014553"/>
            <a:ext cx="736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73597" y="1826780"/>
          <a:ext cx="5216662" cy="48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8" name="Equation" r:id="rId3" imgW="2971800" imgH="279360" progId="Equation.DSMT4">
                  <p:embed/>
                </p:oleObj>
              </mc:Choice>
              <mc:Fallback>
                <p:oleObj name="Equation" r:id="rId3" imgW="2971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597" y="1826780"/>
                        <a:ext cx="5216662" cy="489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25203" y="1413229"/>
          <a:ext cx="5730761" cy="489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9" name="Equation" r:id="rId5" imgW="3263760" imgH="279360" progId="Equation.DSMT4">
                  <p:embed/>
                </p:oleObj>
              </mc:Choice>
              <mc:Fallback>
                <p:oleObj name="Equation" r:id="rId5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5203" y="1413229"/>
                        <a:ext cx="5730761" cy="489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643" y="2163909"/>
            <a:ext cx="628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725" y="3679910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870" y="2892671"/>
            <a:ext cx="4790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A(y) = M(y) + N(y).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A(-1).                                           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930" y="600156"/>
            <a:ext cx="1927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8260" y="105472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817" y="94714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643" y="1052843"/>
            <a:ext cx="4864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5870" y="3277169"/>
            <a:ext cx="626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B(y) + M(y) = N(y).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5077" y="1152841"/>
            <a:ext cx="1404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01727" y="1539620"/>
            <a:ext cx="4921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A(y) + B(y) + C(y) = 0. </a:t>
            </a:r>
            <a:endParaRPr lang="en-US" sz="2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347499" y="3379927"/>
            <a:ext cx="45297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60190"/>
              </p:ext>
            </p:extLst>
          </p:nvPr>
        </p:nvGraphicFramePr>
        <p:xfrm>
          <a:off x="7950837" y="2691165"/>
          <a:ext cx="273997" cy="27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0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0837" y="2691165"/>
                        <a:ext cx="273997" cy="273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97262"/>
              </p:ext>
            </p:extLst>
          </p:nvPr>
        </p:nvGraphicFramePr>
        <p:xfrm>
          <a:off x="6993574" y="3514436"/>
          <a:ext cx="1914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1" name="Equation" r:id="rId9" imgW="1422360" imgH="241200" progId="Equation.DSMT4">
                  <p:embed/>
                </p:oleObj>
              </mc:Choice>
              <mc:Fallback>
                <p:oleObj name="Equation" r:id="rId9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3574" y="3514436"/>
                        <a:ext cx="191452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99985"/>
              </p:ext>
            </p:extLst>
          </p:nvPr>
        </p:nvGraphicFramePr>
        <p:xfrm>
          <a:off x="8811222" y="3383630"/>
          <a:ext cx="1031352" cy="56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2" name="Equation" r:id="rId11" imgW="596880" imgH="330120" progId="Equation.DSMT4">
                  <p:embed/>
                </p:oleObj>
              </mc:Choice>
              <mc:Fallback>
                <p:oleObj name="Equation" r:id="rId11" imgW="596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11222" y="3383630"/>
                        <a:ext cx="1031352" cy="569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13095"/>
              </p:ext>
            </p:extLst>
          </p:nvPr>
        </p:nvGraphicFramePr>
        <p:xfrm>
          <a:off x="9912282" y="3370815"/>
          <a:ext cx="6365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3" name="Equation" r:id="rId13" imgW="368280" imgH="330120" progId="Equation.DSMT4">
                  <p:embed/>
                </p:oleObj>
              </mc:Choice>
              <mc:Fallback>
                <p:oleObj name="Equation" r:id="rId13" imgW="368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12282" y="3370815"/>
                        <a:ext cx="6365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337164"/>
              </p:ext>
            </p:extLst>
          </p:nvPr>
        </p:nvGraphicFramePr>
        <p:xfrm>
          <a:off x="11186490" y="3457575"/>
          <a:ext cx="679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4" name="Equation" r:id="rId15" imgW="393480" imgH="279360" progId="Equation.DSMT4">
                  <p:embed/>
                </p:oleObj>
              </mc:Choice>
              <mc:Fallback>
                <p:oleObj name="Equation" r:id="rId15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86490" y="3457575"/>
                        <a:ext cx="6794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03653"/>
              </p:ext>
            </p:extLst>
          </p:nvPr>
        </p:nvGraphicFramePr>
        <p:xfrm>
          <a:off x="10490545" y="3432659"/>
          <a:ext cx="8540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5" name="Equation" r:id="rId17" imgW="495000" imgH="279360" progId="Equation.DSMT4">
                  <p:embed/>
                </p:oleObj>
              </mc:Choice>
              <mc:Fallback>
                <p:oleObj name="Equation" r:id="rId17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490545" y="3432659"/>
                        <a:ext cx="8540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36958"/>
              </p:ext>
            </p:extLst>
          </p:nvPr>
        </p:nvGraphicFramePr>
        <p:xfrm>
          <a:off x="8948590" y="3549842"/>
          <a:ext cx="241679" cy="21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6" name="Equation" r:id="rId19" imgW="139680" imgH="126720" progId="Equation.DSMT4">
                  <p:embed/>
                </p:oleObj>
              </mc:Choice>
              <mc:Fallback>
                <p:oleObj name="Equation" r:id="rId19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48590" y="3549842"/>
                        <a:ext cx="241679" cy="217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69505" y="4107774"/>
            <a:ext cx="1083395" cy="43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27587"/>
              </p:ext>
            </p:extLst>
          </p:nvPr>
        </p:nvGraphicFramePr>
        <p:xfrm>
          <a:off x="8168032" y="4147323"/>
          <a:ext cx="2749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7" name="Equation" r:id="rId21" imgW="1726920" imgH="241200" progId="Equation.DSMT4">
                  <p:embed/>
                </p:oleObj>
              </mc:Choice>
              <mc:Fallback>
                <p:oleObj name="Equation" r:id="rId21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68032" y="4147323"/>
                        <a:ext cx="274955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92963"/>
              </p:ext>
            </p:extLst>
          </p:nvPr>
        </p:nvGraphicFramePr>
        <p:xfrm>
          <a:off x="9489139" y="4512559"/>
          <a:ext cx="1433595" cy="34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8" name="Equation" r:id="rId23" imgW="901440" imgH="215640" progId="Equation.DSMT4">
                  <p:embed/>
                </p:oleObj>
              </mc:Choice>
              <mc:Fallback>
                <p:oleObj name="Equation" r:id="rId23" imgW="901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489139" y="4512559"/>
                        <a:ext cx="1433595" cy="34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7384876" y="4483216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511498"/>
              </p:ext>
            </p:extLst>
          </p:nvPr>
        </p:nvGraphicFramePr>
        <p:xfrm>
          <a:off x="9939130" y="4868863"/>
          <a:ext cx="1168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9" name="Equation" r:id="rId25" imgW="736560" imgH="215640" progId="Equation.DSMT4">
                  <p:embed/>
                </p:oleObj>
              </mc:Choice>
              <mc:Fallback>
                <p:oleObj name="Equation" r:id="rId25" imgW="736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939130" y="4868863"/>
                        <a:ext cx="116840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113131" y="5492703"/>
            <a:ext cx="4946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A(y) + B(y) + C(y) = 0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1.</a:t>
            </a: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22257"/>
              </p:ext>
            </p:extLst>
          </p:nvPr>
        </p:nvGraphicFramePr>
        <p:xfrm>
          <a:off x="9949207" y="5148125"/>
          <a:ext cx="9683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0" name="Equation" r:id="rId27" imgW="609480" imgH="279360" progId="Equation.DSMT4">
                  <p:embed/>
                </p:oleObj>
              </mc:Choice>
              <mc:Fallback>
                <p:oleObj name="Equation" r:id="rId27" imgW="609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949207" y="5148125"/>
                        <a:ext cx="9683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7018695" y="1305692"/>
            <a:ext cx="0" cy="536638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88715"/>
              </p:ext>
            </p:extLst>
          </p:nvPr>
        </p:nvGraphicFramePr>
        <p:xfrm>
          <a:off x="603250" y="4126980"/>
          <a:ext cx="38401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1" name="Equation" r:id="rId29" imgW="2234880" imgH="596880" progId="Equation.DSMT4">
                  <p:embed/>
                </p:oleObj>
              </mc:Choice>
              <mc:Fallback>
                <p:oleObj name="Equation" r:id="rId29" imgW="22348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3250" y="4126980"/>
                        <a:ext cx="3840163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33841"/>
              </p:ext>
            </p:extLst>
          </p:nvPr>
        </p:nvGraphicFramePr>
        <p:xfrm>
          <a:off x="677967" y="5194404"/>
          <a:ext cx="3949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2" name="Equation" r:id="rId31" imgW="2298600" imgH="330120" progId="Equation.DSMT4">
                  <p:embed/>
                </p:oleObj>
              </mc:Choice>
              <mc:Fallback>
                <p:oleObj name="Equation" r:id="rId31" imgW="229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77967" y="5194404"/>
                        <a:ext cx="394970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75482"/>
              </p:ext>
            </p:extLst>
          </p:nvPr>
        </p:nvGraphicFramePr>
        <p:xfrm>
          <a:off x="8001669" y="1112803"/>
          <a:ext cx="28590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3" name="Equation" r:id="rId33" imgW="1663560" imgH="330120" progId="Equation.DSMT4">
                  <p:embed/>
                </p:oleObj>
              </mc:Choice>
              <mc:Fallback>
                <p:oleObj name="Equation" r:id="rId33" imgW="1663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001669" y="1112803"/>
                        <a:ext cx="285908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397562"/>
              </p:ext>
            </p:extLst>
          </p:nvPr>
        </p:nvGraphicFramePr>
        <p:xfrm>
          <a:off x="8224834" y="2117933"/>
          <a:ext cx="3581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4" name="Equation" r:id="rId35" imgW="2082600" imgH="330120" progId="Equation.DSMT4">
                  <p:embed/>
                </p:oleObj>
              </mc:Choice>
              <mc:Fallback>
                <p:oleObj name="Equation" r:id="rId35" imgW="2082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224834" y="2117933"/>
                        <a:ext cx="358140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41257"/>
              </p:ext>
            </p:extLst>
          </p:nvPr>
        </p:nvGraphicFramePr>
        <p:xfrm>
          <a:off x="8312573" y="2479963"/>
          <a:ext cx="35131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5" name="Equation" r:id="rId37" imgW="2044440" imgH="330120" progId="Equation.DSMT4">
                  <p:embed/>
                </p:oleObj>
              </mc:Choice>
              <mc:Fallback>
                <p:oleObj name="Equation" r:id="rId37" imgW="2044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312573" y="2479963"/>
                        <a:ext cx="35131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0101"/>
              </p:ext>
            </p:extLst>
          </p:nvPr>
        </p:nvGraphicFramePr>
        <p:xfrm>
          <a:off x="8320640" y="2887663"/>
          <a:ext cx="35337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6" name="Equation" r:id="rId39" imgW="2057400" imgH="330120" progId="Equation.DSMT4">
                  <p:embed/>
                </p:oleObj>
              </mc:Choice>
              <mc:Fallback>
                <p:oleObj name="Equation" r:id="rId39" imgW="2057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320640" y="2887663"/>
                        <a:ext cx="35337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0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3" grpId="0"/>
      <p:bldP spid="76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8260" y="310526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77" y="1480533"/>
            <a:ext cx="104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977" y="2419252"/>
            <a:ext cx="1046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>
                <a:solidFill>
                  <a:schemeClr val="bg1"/>
                </a:solidFill>
              </a:rPr>
              <a:t>§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350" y="3118123"/>
            <a:ext cx="1046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2817" y="299768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726" y="408321"/>
            <a:ext cx="3653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426" y="1192591"/>
            <a:ext cx="836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44; 45; 47; 51; 52 (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– SGK)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9427" y="1730639"/>
            <a:ext cx="943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68; 69; 70 – SGK)</a:t>
            </a:r>
          </a:p>
        </p:txBody>
      </p:sp>
    </p:spTree>
    <p:extLst>
      <p:ext uri="{BB962C8B-B14F-4D97-AF65-F5344CB8AC3E}">
        <p14:creationId xmlns:p14="http://schemas.microsoft.com/office/powerpoint/2010/main" val="3307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928234" y="1018111"/>
          <a:ext cx="34115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6" name="Equation" r:id="rId3" imgW="1942920" imgH="279360" progId="Equation.DSMT4">
                  <p:embed/>
                </p:oleObj>
              </mc:Choice>
              <mc:Fallback>
                <p:oleObj name="Equation" r:id="rId3" imgW="1942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8234" y="1018111"/>
                        <a:ext cx="34115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643" y="1452675"/>
            <a:ext cx="582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821" y="3838502"/>
            <a:ext cx="702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43" y="4152785"/>
            <a:ext cx="5823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930" y="600156"/>
            <a:ext cx="1927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8260" y="105472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52817" y="94714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643" y="1052843"/>
            <a:ext cx="2639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506226" y="1212926"/>
            <a:ext cx="0" cy="536638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4182" y="2167301"/>
            <a:ext cx="582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9722" y="1483730"/>
            <a:ext cx="5696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18422"/>
              </p:ext>
            </p:extLst>
          </p:nvPr>
        </p:nvGraphicFramePr>
        <p:xfrm>
          <a:off x="1190604" y="4947211"/>
          <a:ext cx="37893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7" name="Equation" r:id="rId5" imgW="2158920" imgH="279360" progId="Equation.DSMT4">
                  <p:embed/>
                </p:oleObj>
              </mc:Choice>
              <mc:Fallback>
                <p:oleObj name="Equation" r:id="rId5" imgW="2158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04" y="4947211"/>
                        <a:ext cx="37893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22850"/>
              </p:ext>
            </p:extLst>
          </p:nvPr>
        </p:nvGraphicFramePr>
        <p:xfrm>
          <a:off x="1193091" y="5326960"/>
          <a:ext cx="39687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8" name="Equation" r:id="rId7" imgW="2260440" imgH="279360" progId="Equation.DSMT4">
                  <p:embed/>
                </p:oleObj>
              </mc:Choice>
              <mc:Fallback>
                <p:oleObj name="Equation" r:id="rId7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3091" y="5326960"/>
                        <a:ext cx="39687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3688"/>
              </p:ext>
            </p:extLst>
          </p:nvPr>
        </p:nvGraphicFramePr>
        <p:xfrm>
          <a:off x="1190604" y="4548498"/>
          <a:ext cx="37909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9" name="Equation" r:id="rId9" imgW="2158920" imgH="279360" progId="Equation.DSMT4">
                  <p:embed/>
                </p:oleObj>
              </mc:Choice>
              <mc:Fallback>
                <p:oleObj name="Equation" r:id="rId9" imgW="2158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0604" y="4548498"/>
                        <a:ext cx="37909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42685"/>
              </p:ext>
            </p:extLst>
          </p:nvPr>
        </p:nvGraphicFramePr>
        <p:xfrm>
          <a:off x="1219740" y="5770626"/>
          <a:ext cx="5266755" cy="42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0" name="Equation" r:id="rId11" imgW="3466800" imgH="279360" progId="Equation.DSMT4">
                  <p:embed/>
                </p:oleObj>
              </mc:Choice>
              <mc:Fallback>
                <p:oleObj name="Equation" r:id="rId11" imgW="3466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9740" y="5770626"/>
                        <a:ext cx="5266755" cy="424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175620" y="6068343"/>
            <a:ext cx="2023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9538" y="4947211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8525" y="5359968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0962" y="5764211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7252225" y="2185421"/>
          <a:ext cx="39687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1" name="Equation" r:id="rId13" imgW="2260440" imgH="279360" progId="Equation.DSMT4">
                  <p:embed/>
                </p:oleObj>
              </mc:Choice>
              <mc:Fallback>
                <p:oleObj name="Equation" r:id="rId13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52225" y="2185421"/>
                        <a:ext cx="39687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7255626" y="2613054"/>
          <a:ext cx="38115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2" name="Equation" r:id="rId15" imgW="2171520" imgH="279360" progId="Equation.DSMT4">
                  <p:embed/>
                </p:oleObj>
              </mc:Choice>
              <mc:Fallback>
                <p:oleObj name="Equation" r:id="rId15" imgW="2171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55626" y="2613054"/>
                        <a:ext cx="38115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7246938" y="1846263"/>
          <a:ext cx="36115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3" name="Equation" r:id="rId17" imgW="2057400" imgH="279360" progId="Equation.DSMT4">
                  <p:embed/>
                </p:oleObj>
              </mc:Choice>
              <mc:Fallback>
                <p:oleObj name="Equation" r:id="rId17" imgW="2057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46938" y="1846263"/>
                        <a:ext cx="361156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7092865" y="3089275"/>
          <a:ext cx="5059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4" name="Equation" r:id="rId19" imgW="3581280" imgH="279360" progId="Equation.DSMT4">
                  <p:embed/>
                </p:oleObj>
              </mc:Choice>
              <mc:Fallback>
                <p:oleObj name="Equation" r:id="rId19" imgW="3581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92865" y="3089275"/>
                        <a:ext cx="5059362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6443930" y="2228511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52917" y="2641268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12224" y="3062137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96392" y="3297780"/>
            <a:ext cx="2023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9722" y="3750853"/>
            <a:ext cx="5696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21655"/>
              </p:ext>
            </p:extLst>
          </p:nvPr>
        </p:nvGraphicFramePr>
        <p:xfrm>
          <a:off x="6583049" y="4834064"/>
          <a:ext cx="5529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5" name="Equation" r:id="rId21" imgW="3149280" imgH="279360" progId="Equation.DSMT4">
                  <p:embed/>
                </p:oleObj>
              </mc:Choice>
              <mc:Fallback>
                <p:oleObj name="Equation" r:id="rId21" imgW="3149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83049" y="4834064"/>
                        <a:ext cx="55292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57341"/>
              </p:ext>
            </p:extLst>
          </p:nvPr>
        </p:nvGraphicFramePr>
        <p:xfrm>
          <a:off x="6657975" y="5392738"/>
          <a:ext cx="5445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6" name="Equation" r:id="rId23" imgW="3403440" imgH="545760" progId="Equation.DSMT4">
                  <p:embed/>
                </p:oleObj>
              </mc:Choice>
              <mc:Fallback>
                <p:oleObj name="Equation" r:id="rId23" imgW="34034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57975" y="5392738"/>
                        <a:ext cx="54451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97271"/>
              </p:ext>
            </p:extLst>
          </p:nvPr>
        </p:nvGraphicFramePr>
        <p:xfrm>
          <a:off x="6630509" y="4099882"/>
          <a:ext cx="5238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7" name="Equation" r:id="rId25" imgW="2984400" imgH="279360" progId="Equation.DSMT4">
                  <p:embed/>
                </p:oleObj>
              </mc:Choice>
              <mc:Fallback>
                <p:oleObj name="Equation" r:id="rId25" imgW="298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30509" y="4099882"/>
                        <a:ext cx="5238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6457214" y="4491556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449540" y="5212408"/>
            <a:ext cx="886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610878" y="6019666"/>
            <a:ext cx="2023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334" y="2856711"/>
            <a:ext cx="5823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4”.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51" grpId="0"/>
      <p:bldP spid="56" grpId="0"/>
      <p:bldP spid="57" grpId="0"/>
      <p:bldP spid="58" grpId="0"/>
      <p:bldP spid="59" grpId="0"/>
      <p:bldP spid="80" grpId="0"/>
      <p:bldP spid="81" grpId="0"/>
      <p:bldP spid="82" grpId="0"/>
      <p:bldP spid="83" grpId="0"/>
      <p:bldP spid="103" grpId="0"/>
      <p:bldP spid="108" grpId="0"/>
      <p:bldP spid="109" grpId="0"/>
      <p:bldP spid="112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354" y="0"/>
            <a:ext cx="5897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85636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793" y="3792415"/>
            <a:ext cx="10974030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85636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708" y="3591772"/>
            <a:ext cx="1020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7748" y="5018400"/>
            <a:ext cx="85006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THANH THÚY</a:t>
            </a:r>
            <a:endParaRPr lang="vi-VN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NAM TRUNG YÊN</a:t>
            </a:r>
            <a:r>
              <a:rPr lang="vi-V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QUẬN CẦU GIẤY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761049"/>
            <a:ext cx="1136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34963"/>
              </p:ext>
            </p:extLst>
          </p:nvPr>
        </p:nvGraphicFramePr>
        <p:xfrm>
          <a:off x="1376363" y="1616075"/>
          <a:ext cx="3584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1" name="Equation" r:id="rId3" imgW="1663560" imgH="266400" progId="Equation.DSMT4">
                  <p:embed/>
                </p:oleObj>
              </mc:Choice>
              <mc:Fallback>
                <p:oleObj name="Equation" r:id="rId3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3" y="1616075"/>
                        <a:ext cx="35845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9362"/>
              </p:ext>
            </p:extLst>
          </p:nvPr>
        </p:nvGraphicFramePr>
        <p:xfrm>
          <a:off x="1403350" y="1041400"/>
          <a:ext cx="49863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2" name="Equation" r:id="rId5" imgW="2311200" imgH="228600" progId="Equation.DSMT4">
                  <p:embed/>
                </p:oleObj>
              </mc:Choice>
              <mc:Fallback>
                <p:oleObj name="Equation" r:id="rId5" imgW="231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50" y="1041400"/>
                        <a:ext cx="498633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78161"/>
              </p:ext>
            </p:extLst>
          </p:nvPr>
        </p:nvGraphicFramePr>
        <p:xfrm>
          <a:off x="1642172" y="2614613"/>
          <a:ext cx="10144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3" name="Equation" r:id="rId7" imgW="469800" imgH="215640" progId="Equation.DSMT4">
                  <p:embed/>
                </p:oleObj>
              </mc:Choice>
              <mc:Fallback>
                <p:oleObj name="Equation" r:id="rId7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2172" y="2614613"/>
                        <a:ext cx="1014413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0596" y="486547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964" y="2200121"/>
            <a:ext cx="106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11770"/>
              </p:ext>
            </p:extLst>
          </p:nvPr>
        </p:nvGraphicFramePr>
        <p:xfrm>
          <a:off x="1619947" y="2222500"/>
          <a:ext cx="10429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4" name="Equation" r:id="rId9" imgW="482400" imgH="215640" progId="Equation.DSMT4">
                  <p:embed/>
                </p:oleObj>
              </mc:Choice>
              <mc:Fallback>
                <p:oleObj name="Equation" r:id="rId9" imgW="482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947" y="2222500"/>
                        <a:ext cx="10429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84695" y="3703053"/>
            <a:ext cx="2216838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10739"/>
              </p:ext>
            </p:extLst>
          </p:nvPr>
        </p:nvGraphicFramePr>
        <p:xfrm>
          <a:off x="1292981" y="2744788"/>
          <a:ext cx="1041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8" name="Equation" r:id="rId3" imgW="482400" imgH="215640" progId="Equation.DSMT4">
                  <p:embed/>
                </p:oleObj>
              </mc:Choice>
              <mc:Fallback>
                <p:oleObj name="Equation" r:id="rId3" imgW="482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981" y="2744788"/>
                        <a:ext cx="10414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054364"/>
              </p:ext>
            </p:extLst>
          </p:nvPr>
        </p:nvGraphicFramePr>
        <p:xfrm>
          <a:off x="2434887" y="2648572"/>
          <a:ext cx="82184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9" name="Equation" r:id="rId5" imgW="3809880" imgH="279360" progId="Equation.DSMT4">
                  <p:embed/>
                </p:oleObj>
              </mc:Choice>
              <mc:Fallback>
                <p:oleObj name="Equation" r:id="rId5" imgW="3809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4887" y="2648572"/>
                        <a:ext cx="8218488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1231" y="4844981"/>
            <a:ext cx="5665029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9530" y="5908320"/>
            <a:ext cx="4860281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96" y="486547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03213"/>
              </p:ext>
            </p:extLst>
          </p:nvPr>
        </p:nvGraphicFramePr>
        <p:xfrm>
          <a:off x="1376363" y="1616075"/>
          <a:ext cx="3584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0" name="Equation" r:id="rId7" imgW="1663560" imgH="266400" progId="Equation.DSMT4">
                  <p:embed/>
                </p:oleObj>
              </mc:Choice>
              <mc:Fallback>
                <p:oleObj name="Equation" r:id="rId7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6363" y="1616075"/>
                        <a:ext cx="35845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0248"/>
              </p:ext>
            </p:extLst>
          </p:nvPr>
        </p:nvGraphicFramePr>
        <p:xfrm>
          <a:off x="1403350" y="1041400"/>
          <a:ext cx="49863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1" name="Equation" r:id="rId9" imgW="2311200" imgH="228600" progId="Equation.DSMT4">
                  <p:embed/>
                </p:oleObj>
              </mc:Choice>
              <mc:Fallback>
                <p:oleObj name="Equation" r:id="rId9" imgW="231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350" y="1041400"/>
                        <a:ext cx="498633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7964" y="2200121"/>
            <a:ext cx="10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216056"/>
              </p:ext>
            </p:extLst>
          </p:nvPr>
        </p:nvGraphicFramePr>
        <p:xfrm>
          <a:off x="2434887" y="3194076"/>
          <a:ext cx="75326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2" name="Equation" r:id="rId11" imgW="3492360" imgH="228600" progId="Equation.DSMT4">
                  <p:embed/>
                </p:oleObj>
              </mc:Choice>
              <mc:Fallback>
                <p:oleObj name="Equation" r:id="rId11" imgW="3492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4887" y="3194076"/>
                        <a:ext cx="75326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04197"/>
              </p:ext>
            </p:extLst>
          </p:nvPr>
        </p:nvGraphicFramePr>
        <p:xfrm>
          <a:off x="2403485" y="4161768"/>
          <a:ext cx="93408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3" name="Equation" r:id="rId13" imgW="4330440" imgH="279360" progId="Equation.DSMT4">
                  <p:embed/>
                </p:oleObj>
              </mc:Choice>
              <mc:Fallback>
                <p:oleObj name="Equation" r:id="rId13" imgW="433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03485" y="4161768"/>
                        <a:ext cx="934085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72722"/>
              </p:ext>
            </p:extLst>
          </p:nvPr>
        </p:nvGraphicFramePr>
        <p:xfrm>
          <a:off x="2391119" y="5334326"/>
          <a:ext cx="40814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Equation" r:id="rId15" imgW="1892160" imgH="228600" progId="Equation.DSMT4">
                  <p:embed/>
                </p:oleObj>
              </mc:Choice>
              <mc:Fallback>
                <p:oleObj name="Equation" r:id="rId15" imgW="1892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91119" y="5334326"/>
                        <a:ext cx="4081463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87356"/>
              </p:ext>
            </p:extLst>
          </p:nvPr>
        </p:nvGraphicFramePr>
        <p:xfrm>
          <a:off x="1619947" y="2222500"/>
          <a:ext cx="10429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5" name="Equation" r:id="rId17" imgW="482400" imgH="215640" progId="Equation.DSMT4">
                  <p:embed/>
                </p:oleObj>
              </mc:Choice>
              <mc:Fallback>
                <p:oleObj name="Equation" r:id="rId17" imgW="482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9947" y="2222500"/>
                        <a:ext cx="10429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6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84695" y="3703053"/>
            <a:ext cx="2216838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79394"/>
              </p:ext>
            </p:extLst>
          </p:nvPr>
        </p:nvGraphicFramePr>
        <p:xfrm>
          <a:off x="1345437" y="2744788"/>
          <a:ext cx="10144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name="Equation" r:id="rId3" imgW="469800" imgH="215640" progId="Equation.DSMT4">
                  <p:embed/>
                </p:oleObj>
              </mc:Choice>
              <mc:Fallback>
                <p:oleObj name="Equation" r:id="rId3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437" y="2744788"/>
                        <a:ext cx="10144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332460"/>
              </p:ext>
            </p:extLst>
          </p:nvPr>
        </p:nvGraphicFramePr>
        <p:xfrm>
          <a:off x="2434887" y="2648572"/>
          <a:ext cx="82184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9" name="Equation" r:id="rId5" imgW="3809880" imgH="279360" progId="Equation.DSMT4">
                  <p:embed/>
                </p:oleObj>
              </mc:Choice>
              <mc:Fallback>
                <p:oleObj name="Equation" r:id="rId5" imgW="3809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4887" y="2648572"/>
                        <a:ext cx="8218488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01231" y="4844981"/>
            <a:ext cx="5665029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9530" y="5908320"/>
            <a:ext cx="4860281" cy="46166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96" y="486547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1418"/>
              </p:ext>
            </p:extLst>
          </p:nvPr>
        </p:nvGraphicFramePr>
        <p:xfrm>
          <a:off x="1376363" y="1616075"/>
          <a:ext cx="3584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0" name="Equation" r:id="rId7" imgW="1663560" imgH="266400" progId="Equation.DSMT4">
                  <p:embed/>
                </p:oleObj>
              </mc:Choice>
              <mc:Fallback>
                <p:oleObj name="Equation" r:id="rId7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6363" y="1616075"/>
                        <a:ext cx="35845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05260"/>
              </p:ext>
            </p:extLst>
          </p:nvPr>
        </p:nvGraphicFramePr>
        <p:xfrm>
          <a:off x="1403350" y="1041400"/>
          <a:ext cx="49863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1" name="Equation" r:id="rId9" imgW="2311200" imgH="228600" progId="Equation.DSMT4">
                  <p:embed/>
                </p:oleObj>
              </mc:Choice>
              <mc:Fallback>
                <p:oleObj name="Equation" r:id="rId9" imgW="231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350" y="1041400"/>
                        <a:ext cx="498633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7964" y="2200121"/>
            <a:ext cx="106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30725"/>
              </p:ext>
            </p:extLst>
          </p:nvPr>
        </p:nvGraphicFramePr>
        <p:xfrm>
          <a:off x="2417763" y="3207897"/>
          <a:ext cx="7505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2" name="Equation" r:id="rId11" imgW="3479760" imgH="228600" progId="Equation.DSMT4">
                  <p:embed/>
                </p:oleObj>
              </mc:Choice>
              <mc:Fallback>
                <p:oleObj name="Equation" r:id="rId11" imgW="3479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7763" y="3207897"/>
                        <a:ext cx="75057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98686"/>
              </p:ext>
            </p:extLst>
          </p:nvPr>
        </p:nvGraphicFramePr>
        <p:xfrm>
          <a:off x="2417763" y="4162425"/>
          <a:ext cx="93122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3" name="Equation" r:id="rId13" imgW="4317840" imgH="279360" progId="Equation.DSMT4">
                  <p:embed/>
                </p:oleObj>
              </mc:Choice>
              <mc:Fallback>
                <p:oleObj name="Equation" r:id="rId13" imgW="4317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17763" y="4162425"/>
                        <a:ext cx="9312275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343"/>
              </p:ext>
            </p:extLst>
          </p:nvPr>
        </p:nvGraphicFramePr>
        <p:xfrm>
          <a:off x="2417763" y="5305278"/>
          <a:ext cx="50117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4" name="Equation" r:id="rId15" imgW="2323800" imgH="228600" progId="Equation.DSMT4">
                  <p:embed/>
                </p:oleObj>
              </mc:Choice>
              <mc:Fallback>
                <p:oleObj name="Equation" r:id="rId15" imgW="232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7763" y="5305278"/>
                        <a:ext cx="501173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33728"/>
              </p:ext>
            </p:extLst>
          </p:nvPr>
        </p:nvGraphicFramePr>
        <p:xfrm>
          <a:off x="1631950" y="2222500"/>
          <a:ext cx="1016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5" name="Equation" r:id="rId17" imgW="469800" imgH="215640" progId="Equation.DSMT4">
                  <p:embed/>
                </p:oleObj>
              </mc:Choice>
              <mc:Fallback>
                <p:oleObj name="Equation" r:id="rId17" imgW="469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31950" y="2222500"/>
                        <a:ext cx="101600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7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930" y="805210"/>
            <a:ext cx="43781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8260" y="310526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59" y="1297653"/>
            <a:ext cx="1178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133" y="1306576"/>
            <a:ext cx="2383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13862" y="1715432"/>
          <a:ext cx="3807436" cy="56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2" name="Equation" r:id="rId3" imgW="1866600" imgH="279360" progId="Equation.DSMT4">
                  <p:embed/>
                </p:oleObj>
              </mc:Choice>
              <mc:Fallback>
                <p:oleObj name="Equation" r:id="rId3" imgW="1866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3862" y="1715432"/>
                        <a:ext cx="3807436" cy="56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813861" y="1266939"/>
          <a:ext cx="5185265" cy="56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3" name="Equation" r:id="rId5" imgW="2539800" imgH="279360" progId="Equation.DSMT4">
                  <p:embed/>
                </p:oleObj>
              </mc:Choice>
              <mc:Fallback>
                <p:oleObj name="Equation" r:id="rId5" imgW="2539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3861" y="1266939"/>
                        <a:ext cx="5185265" cy="56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7246" y="2111605"/>
            <a:ext cx="36279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664" y="2449291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719409" y="2995233"/>
          <a:ext cx="1711375" cy="4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4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9409" y="2995233"/>
                        <a:ext cx="1711375" cy="45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427088" y="2935260"/>
          <a:ext cx="7226586" cy="52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5" name="Equation" r:id="rId9" imgW="3809880" imgH="279360" progId="Equation.DSMT4">
                  <p:embed/>
                </p:oleObj>
              </mc:Choice>
              <mc:Fallback>
                <p:oleObj name="Equation" r:id="rId9" imgW="3809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7088" y="2935260"/>
                        <a:ext cx="7226586" cy="529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427088" y="3394656"/>
          <a:ext cx="6623554" cy="43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6" name="Equation" r:id="rId11" imgW="3492360" imgH="228600" progId="Equation.DSMT4">
                  <p:embed/>
                </p:oleObj>
              </mc:Choice>
              <mc:Fallback>
                <p:oleObj name="Equation" r:id="rId11" imgW="3492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27088" y="3394656"/>
                        <a:ext cx="6623554" cy="43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427088" y="3869755"/>
          <a:ext cx="8213487" cy="52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7" name="Equation" r:id="rId13" imgW="4330440" imgH="279360" progId="Equation.DSMT4">
                  <p:embed/>
                </p:oleObj>
              </mc:Choice>
              <mc:Fallback>
                <p:oleObj name="Equation" r:id="rId13" imgW="433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7088" y="3869755"/>
                        <a:ext cx="8213487" cy="52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427088" y="4298902"/>
          <a:ext cx="3588864" cy="43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8" name="Equation" r:id="rId15" imgW="1892160" imgH="228600" progId="Equation.DSMT4">
                  <p:embed/>
                </p:oleObj>
              </mc:Choice>
              <mc:Fallback>
                <p:oleObj name="Equation" r:id="rId15" imgW="1892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7088" y="4298902"/>
                        <a:ext cx="3588864" cy="43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7412" y="2933056"/>
            <a:ext cx="1535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930" y="4780370"/>
            <a:ext cx="1535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80027"/>
              </p:ext>
            </p:extLst>
          </p:nvPr>
        </p:nvGraphicFramePr>
        <p:xfrm>
          <a:off x="2717346" y="4761259"/>
          <a:ext cx="47926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69" name="Equation" r:id="rId17" imgW="2527200" imgH="279360" progId="Equation.DSMT4">
                  <p:embed/>
                </p:oleObj>
              </mc:Choice>
              <mc:Fallback>
                <p:oleObj name="Equation" r:id="rId17" imgW="252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7346" y="4761259"/>
                        <a:ext cx="4792662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2700720" y="5210679"/>
          <a:ext cx="1035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0" name="Equation" r:id="rId19" imgW="545760" imgH="241200" progId="Equation.DSMT4">
                  <p:embed/>
                </p:oleObj>
              </mc:Choice>
              <mc:Fallback>
                <p:oleObj name="Equation" r:id="rId19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00720" y="5210679"/>
                        <a:ext cx="10350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958504" y="5659501"/>
            <a:ext cx="558316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723299" y="5768627"/>
          <a:ext cx="2046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1" name="Equation" r:id="rId21" imgW="1079280" imgH="241200" progId="Equation.DSMT4">
                  <p:embed/>
                </p:oleObj>
              </mc:Choice>
              <mc:Fallback>
                <p:oleObj name="Equation" r:id="rId21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23299" y="5768627"/>
                        <a:ext cx="204628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815240" y="5689644"/>
          <a:ext cx="5302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2" name="Equation" r:id="rId23" imgW="279360" imgH="228600" progId="Equation.DSMT4">
                  <p:embed/>
                </p:oleObj>
              </mc:Choice>
              <mc:Fallback>
                <p:oleObj name="Equation" r:id="rId23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15240" y="5689644"/>
                        <a:ext cx="5302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4294527" y="5695753"/>
          <a:ext cx="819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3" name="Equation" r:id="rId25" imgW="431640" imgH="330120" progId="Equation.DSMT4">
                  <p:embed/>
                </p:oleObj>
              </mc:Choice>
              <mc:Fallback>
                <p:oleObj name="Equation" r:id="rId25" imgW="4316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294527" y="5695753"/>
                        <a:ext cx="8191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064293" y="5689403"/>
          <a:ext cx="7953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4" name="Equation" r:id="rId27" imgW="419040" imgH="330120" progId="Equation.DSMT4">
                  <p:embed/>
                </p:oleObj>
              </mc:Choice>
              <mc:Fallback>
                <p:oleObj name="Equation" r:id="rId27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64293" y="5689403"/>
                        <a:ext cx="795338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788193" y="5698125"/>
          <a:ext cx="6254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5" name="Equation" r:id="rId29" imgW="330120" imgH="330120" progId="Equation.DSMT4">
                  <p:embed/>
                </p:oleObj>
              </mc:Choice>
              <mc:Fallback>
                <p:oleObj name="Equation" r:id="rId29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88193" y="5698125"/>
                        <a:ext cx="6254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6391443" y="5821775"/>
          <a:ext cx="6985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6" name="Equation" r:id="rId31" imgW="368280" imgH="279360" progId="Equation.DSMT4">
                  <p:embed/>
                </p:oleObj>
              </mc:Choice>
              <mc:Fallback>
                <p:oleObj name="Equation" r:id="rId31" imgW="368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91443" y="5821775"/>
                        <a:ext cx="69850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7088356" y="5810689"/>
          <a:ext cx="457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7" name="Equation" r:id="rId33" imgW="241200" imgH="279360" progId="Equation.DSMT4">
                  <p:embed/>
                </p:oleObj>
              </mc:Choice>
              <mc:Fallback>
                <p:oleObj name="Equation" r:id="rId33" imgW="241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088356" y="5810689"/>
                        <a:ext cx="457200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4267358" y="5132009"/>
          <a:ext cx="6270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8" name="Equation" r:id="rId35" imgW="330120" imgH="330120" progId="Equation.DSMT4">
                  <p:embed/>
                </p:oleObj>
              </mc:Choice>
              <mc:Fallback>
                <p:oleObj name="Equation" r:id="rId35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267358" y="5132009"/>
                        <a:ext cx="627063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4870405" y="5233008"/>
          <a:ext cx="11795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9" name="Equation" r:id="rId37" imgW="622080" imgH="279360" progId="Equation.DSMT4">
                  <p:embed/>
                </p:oleObj>
              </mc:Choice>
              <mc:Fallback>
                <p:oleObj name="Equation" r:id="rId37" imgW="622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870405" y="5233008"/>
                        <a:ext cx="117951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3716677" y="5127106"/>
          <a:ext cx="577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0" name="Equation" r:id="rId39" imgW="304560" imgH="228600" progId="Equation.DSMT4">
                  <p:embed/>
                </p:oleObj>
              </mc:Choice>
              <mc:Fallback>
                <p:oleObj name="Equation" r:id="rId39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716677" y="5127106"/>
                        <a:ext cx="57785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Vertical Scroll 36"/>
          <p:cNvSpPr/>
          <p:nvPr/>
        </p:nvSpPr>
        <p:spPr>
          <a:xfrm>
            <a:off x="8311432" y="4521679"/>
            <a:ext cx="2197039" cy="2077630"/>
          </a:xfrm>
          <a:prstGeom prst="verticalScroll">
            <a:avLst/>
          </a:prstGeom>
          <a:solidFill>
            <a:srgbClr val="FFFF00"/>
          </a:solidFill>
          <a:ln w="50800">
            <a:solidFill>
              <a:srgbClr val="45E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8987707" y="4916732"/>
            <a:ext cx="11015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468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321 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6 7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9072521" y="5749618"/>
            <a:ext cx="8863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791075" y="51423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2387600" y="5076825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1" name="Equation" r:id="rId41" imgW="152280" imgH="152280" progId="Equation.DSMT4">
                  <p:embed/>
                </p:oleObj>
              </mc:Choice>
              <mc:Fallback>
                <p:oleObj name="Equation" r:id="rId41" imgW="152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387600" y="5076825"/>
                        <a:ext cx="311150" cy="311150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289230" y="4767443"/>
            <a:ext cx="817073" cy="9268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91053" y="4773223"/>
            <a:ext cx="745048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378350" y="4782358"/>
            <a:ext cx="645148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002171" y="4802989"/>
            <a:ext cx="619128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00274" y="5077434"/>
            <a:ext cx="416293" cy="31161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13602" y="4809325"/>
            <a:ext cx="626825" cy="8528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752721" y="4773223"/>
            <a:ext cx="715878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52817" y="299768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38399"/>
              </p:ext>
            </p:extLst>
          </p:nvPr>
        </p:nvGraphicFramePr>
        <p:xfrm>
          <a:off x="3725648" y="5132009"/>
          <a:ext cx="5540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2" name="Equation" r:id="rId43" imgW="291960" imgH="228600" progId="Equation.DSMT4">
                  <p:embed/>
                </p:oleObj>
              </mc:Choice>
              <mc:Fallback>
                <p:oleObj name="Equation" r:id="rId43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725648" y="5132009"/>
                        <a:ext cx="554037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36025"/>
              </p:ext>
            </p:extLst>
          </p:nvPr>
        </p:nvGraphicFramePr>
        <p:xfrm>
          <a:off x="5754688" y="5133286"/>
          <a:ext cx="7223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83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754688" y="5133286"/>
                        <a:ext cx="722312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0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45143E-6 L 0.12023 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625 L 0.07307 0.0013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4.11656E-6 L 0.06123 4.11656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7" grpId="0"/>
      <p:bldP spid="18" grpId="0"/>
      <p:bldP spid="37" grpId="0" animBg="1"/>
      <p:bldP spid="38" grpId="0"/>
      <p:bldP spid="41" grpId="0"/>
      <p:bldP spid="2" grpId="0" animBg="1"/>
      <p:bldP spid="2" grpId="1" animBg="1"/>
      <p:bldP spid="36" grpId="0" animBg="1"/>
      <p:bldP spid="36" grpId="1" animBg="1"/>
      <p:bldP spid="36" grpId="2" animBg="1"/>
      <p:bldP spid="39" grpId="0" animBg="1"/>
      <p:bldP spid="39" grpId="1" animBg="1"/>
      <p:bldP spid="43" grpId="0" animBg="1"/>
      <p:bldP spid="43" grpId="1" animBg="1"/>
      <p:bldP spid="44" grpId="0"/>
      <p:bldP spid="45" grpId="0" animBg="1"/>
      <p:bldP spid="45" grpId="1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930" y="805210"/>
            <a:ext cx="4288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8260" y="310526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59" y="1297653"/>
            <a:ext cx="1178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133" y="1306576"/>
            <a:ext cx="2383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13862" y="1715432"/>
          <a:ext cx="3807436" cy="56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7" name="Equation" r:id="rId3" imgW="1866600" imgH="279360" progId="Equation.DSMT4">
                  <p:embed/>
                </p:oleObj>
              </mc:Choice>
              <mc:Fallback>
                <p:oleObj name="Equation" r:id="rId3" imgW="1866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3862" y="1715432"/>
                        <a:ext cx="3807436" cy="56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813861" y="1266939"/>
          <a:ext cx="5185265" cy="56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8" name="Equation" r:id="rId5" imgW="2539800" imgH="279360" progId="Equation.DSMT4">
                  <p:embed/>
                </p:oleObj>
              </mc:Choice>
              <mc:Fallback>
                <p:oleObj name="Equation" r:id="rId5" imgW="2539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3861" y="1266939"/>
                        <a:ext cx="5185265" cy="56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7246" y="2111605"/>
            <a:ext cx="2731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664" y="2449291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719409" y="2995233"/>
          <a:ext cx="1711375" cy="4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9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9409" y="2995233"/>
                        <a:ext cx="1711375" cy="45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427088" y="2935260"/>
          <a:ext cx="7226586" cy="52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0" name="Equation" r:id="rId9" imgW="3809880" imgH="279360" progId="Equation.DSMT4">
                  <p:embed/>
                </p:oleObj>
              </mc:Choice>
              <mc:Fallback>
                <p:oleObj name="Equation" r:id="rId9" imgW="3809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7088" y="2935260"/>
                        <a:ext cx="7226586" cy="529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438525" y="3394075"/>
          <a:ext cx="65992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1" name="Equation" r:id="rId11" imgW="3479760" imgH="228600" progId="Equation.DSMT4">
                  <p:embed/>
                </p:oleObj>
              </mc:Choice>
              <mc:Fallback>
                <p:oleObj name="Equation" r:id="rId11" imgW="3479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38525" y="3394075"/>
                        <a:ext cx="659923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440113" y="3870325"/>
          <a:ext cx="81883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2" name="Equation" r:id="rId13" imgW="4317840" imgH="279360" progId="Equation.DSMT4">
                  <p:embed/>
                </p:oleObj>
              </mc:Choice>
              <mc:Fallback>
                <p:oleObj name="Equation" r:id="rId13" imgW="4317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0113" y="3870325"/>
                        <a:ext cx="8188325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427088" y="4286033"/>
          <a:ext cx="44053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3" name="Equation" r:id="rId15" imgW="2323800" imgH="228600" progId="Equation.DSMT4">
                  <p:embed/>
                </p:oleObj>
              </mc:Choice>
              <mc:Fallback>
                <p:oleObj name="Equation" r:id="rId15" imgW="232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7088" y="4286033"/>
                        <a:ext cx="440531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7412" y="2933056"/>
            <a:ext cx="1535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930" y="4780370"/>
            <a:ext cx="1535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7" name="Vertical Scroll 36"/>
          <p:cNvSpPr/>
          <p:nvPr/>
        </p:nvSpPr>
        <p:spPr>
          <a:xfrm>
            <a:off x="8311432" y="4802989"/>
            <a:ext cx="2827020" cy="1796320"/>
          </a:xfrm>
          <a:prstGeom prst="verticalScroll">
            <a:avLst/>
          </a:prstGeom>
          <a:solidFill>
            <a:srgbClr val="FFFF00"/>
          </a:solidFill>
          <a:ln w="50800">
            <a:solidFill>
              <a:srgbClr val="45E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398662" y="2176784"/>
          <a:ext cx="1711375" cy="4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4" name="Equation" r:id="rId17" imgW="901440" imgH="241200" progId="Equation.DSMT4">
                  <p:embed/>
                </p:oleObj>
              </mc:Choice>
              <mc:Fallback>
                <p:oleObj name="Equation" r:id="rId17" imgW="901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98662" y="2176784"/>
                        <a:ext cx="1711375" cy="45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717346" y="4761259"/>
          <a:ext cx="47926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5" name="Equation" r:id="rId19" imgW="2527200" imgH="279360" progId="Equation.DSMT4">
                  <p:embed/>
                </p:oleObj>
              </mc:Choice>
              <mc:Fallback>
                <p:oleObj name="Equation" r:id="rId19" imgW="252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17346" y="4761259"/>
                        <a:ext cx="4792662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2700720" y="5210679"/>
          <a:ext cx="1035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6" name="Equation" r:id="rId21" imgW="545760" imgH="241200" progId="Equation.DSMT4">
                  <p:embed/>
                </p:oleObj>
              </mc:Choice>
              <mc:Fallback>
                <p:oleObj name="Equation" r:id="rId21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00720" y="5210679"/>
                        <a:ext cx="10350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1958504" y="5659501"/>
            <a:ext cx="5583162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735138" y="5768975"/>
          <a:ext cx="2022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7" name="Equation" r:id="rId23" imgW="1066680" imgH="241200" progId="Equation.DSMT4">
                  <p:embed/>
                </p:oleObj>
              </mc:Choice>
              <mc:Fallback>
                <p:oleObj name="Equation" r:id="rId23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35138" y="5768975"/>
                        <a:ext cx="20224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3815240" y="5689644"/>
          <a:ext cx="5302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8" name="Equation" r:id="rId25" imgW="279360" imgH="228600" progId="Equation.DSMT4">
                  <p:embed/>
                </p:oleObj>
              </mc:Choice>
              <mc:Fallback>
                <p:oleObj name="Equation" r:id="rId25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15240" y="5689644"/>
                        <a:ext cx="5302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4305300" y="5695950"/>
          <a:ext cx="7953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19" name="Equation" r:id="rId27" imgW="419040" imgH="330120" progId="Equation.DSMT4">
                  <p:embed/>
                </p:oleObj>
              </mc:Choice>
              <mc:Fallback>
                <p:oleObj name="Equation" r:id="rId27" imgW="419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05300" y="5695950"/>
                        <a:ext cx="795338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5075238" y="5689600"/>
          <a:ext cx="7715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0" name="Equation" r:id="rId29" imgW="406080" imgH="330120" progId="Equation.DSMT4">
                  <p:embed/>
                </p:oleObj>
              </mc:Choice>
              <mc:Fallback>
                <p:oleObj name="Equation" r:id="rId29" imgW="406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75238" y="5689600"/>
                        <a:ext cx="7715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788193" y="5698125"/>
          <a:ext cx="6254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1" name="Equation" r:id="rId31" imgW="330120" imgH="330120" progId="Equation.DSMT4">
                  <p:embed/>
                </p:oleObj>
              </mc:Choice>
              <mc:Fallback>
                <p:oleObj name="Equation" r:id="rId31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788193" y="5698125"/>
                        <a:ext cx="6254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6427788" y="5779054"/>
          <a:ext cx="625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2"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427788" y="5779054"/>
                        <a:ext cx="625475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7016750" y="5777120"/>
          <a:ext cx="601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3" name="Equation" r:id="rId35" imgW="317160" imgH="279360" progId="Equation.DSMT4">
                  <p:embed/>
                </p:oleObj>
              </mc:Choice>
              <mc:Fallback>
                <p:oleObj name="Equation" r:id="rId35" imgW="317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016750" y="5777120"/>
                        <a:ext cx="6016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270375" y="5132996"/>
          <a:ext cx="6270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4" name="Equation" r:id="rId37" imgW="330120" imgH="330120" progId="Equation.DSMT4">
                  <p:embed/>
                </p:oleObj>
              </mc:Choice>
              <mc:Fallback>
                <p:oleObj name="Equation" r:id="rId37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270375" y="5132996"/>
                        <a:ext cx="627063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4870405" y="5233008"/>
          <a:ext cx="11795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5" name="Equation" r:id="rId39" imgW="622080" imgH="279360" progId="Equation.DSMT4">
                  <p:embed/>
                </p:oleObj>
              </mc:Choice>
              <mc:Fallback>
                <p:oleObj name="Equation" r:id="rId39" imgW="622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870405" y="5233008"/>
                        <a:ext cx="1179513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3716677" y="5127106"/>
          <a:ext cx="577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6" name="Equation" r:id="rId41" imgW="304560" imgH="228600" progId="Equation.DSMT4">
                  <p:embed/>
                </p:oleObj>
              </mc:Choice>
              <mc:Fallback>
                <p:oleObj name="Equation" r:id="rId41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716677" y="5127106"/>
                        <a:ext cx="577850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2400300" y="5127625"/>
          <a:ext cx="284163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7" name="Equation" r:id="rId43" imgW="139680" imgH="101520" progId="Equation.DSMT4">
                  <p:embed/>
                </p:oleObj>
              </mc:Choice>
              <mc:Fallback>
                <p:oleObj name="Equation" r:id="rId43" imgW="139680" imgH="10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400300" y="5127625"/>
                        <a:ext cx="284163" cy="207963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4335799" y="4731633"/>
            <a:ext cx="776777" cy="9137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100637" y="4773223"/>
            <a:ext cx="718027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400416" y="4793442"/>
            <a:ext cx="651899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011247" y="4802989"/>
            <a:ext cx="532868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716676" y="4783010"/>
            <a:ext cx="594477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809655" y="4773223"/>
            <a:ext cx="667090" cy="8791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652817" y="299768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13407"/>
              </p:ext>
            </p:extLst>
          </p:nvPr>
        </p:nvGraphicFramePr>
        <p:xfrm>
          <a:off x="8683396" y="5288420"/>
          <a:ext cx="2058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8" name="Equation" r:id="rId45" imgW="1193760" imgH="228600" progId="Equation.DSMT4">
                  <p:embed/>
                </p:oleObj>
              </mc:Choice>
              <mc:Fallback>
                <p:oleObj name="Equation" r:id="rId45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683396" y="5288420"/>
                        <a:ext cx="20589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39299"/>
              </p:ext>
            </p:extLst>
          </p:nvPr>
        </p:nvGraphicFramePr>
        <p:xfrm>
          <a:off x="8846583" y="5077432"/>
          <a:ext cx="17732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9" name="Equation" r:id="rId47" imgW="1028520" imgH="787320" progId="Equation.DSMT4">
                  <p:embed/>
                </p:oleObj>
              </mc:Choice>
              <mc:Fallback>
                <p:oleObj name="Equation" r:id="rId47" imgW="1028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8846583" y="5077432"/>
                        <a:ext cx="177323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07357"/>
              </p:ext>
            </p:extLst>
          </p:nvPr>
        </p:nvGraphicFramePr>
        <p:xfrm>
          <a:off x="8643603" y="5099257"/>
          <a:ext cx="22558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30" name="Equation" r:id="rId49" imgW="1307880" imgH="787320" progId="Equation.DSMT4">
                  <p:embed/>
                </p:oleObj>
              </mc:Choice>
              <mc:Fallback>
                <p:oleObj name="Equation" r:id="rId49" imgW="13078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643603" y="5099257"/>
                        <a:ext cx="225583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2277"/>
              </p:ext>
            </p:extLst>
          </p:nvPr>
        </p:nvGraphicFramePr>
        <p:xfrm>
          <a:off x="8825183" y="5265801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31" name="Equation" r:id="rId51" imgW="1015920" imgH="228600" progId="Equation.DSMT4">
                  <p:embed/>
                </p:oleObj>
              </mc:Choice>
              <mc:Fallback>
                <p:oleObj name="Equation" r:id="rId51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8825183" y="5265801"/>
                        <a:ext cx="175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78991"/>
              </p:ext>
            </p:extLst>
          </p:nvPr>
        </p:nvGraphicFramePr>
        <p:xfrm>
          <a:off x="8646932" y="5197882"/>
          <a:ext cx="20812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32" name="Equation" r:id="rId53" imgW="1206360" imgH="723600" progId="Equation.DSMT4">
                  <p:embed/>
                </p:oleObj>
              </mc:Choice>
              <mc:Fallback>
                <p:oleObj name="Equation" r:id="rId53" imgW="12063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8646932" y="5197882"/>
                        <a:ext cx="2081213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599420"/>
              </p:ext>
            </p:extLst>
          </p:nvPr>
        </p:nvGraphicFramePr>
        <p:xfrm>
          <a:off x="8799835" y="5145087"/>
          <a:ext cx="16859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33" name="Equation" r:id="rId55" imgW="977760" imgH="723600" progId="Equation.DSMT4">
                  <p:embed/>
                </p:oleObj>
              </mc:Choice>
              <mc:Fallback>
                <p:oleObj name="Equation" r:id="rId55" imgW="9777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799835" y="5145087"/>
                        <a:ext cx="16859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1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208 L 0.122 0.0002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387E-6 -0.00625 L 0.0719 0.001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208 L 0.06383 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7" grpId="0"/>
      <p:bldP spid="18" grpId="0"/>
      <p:bldP spid="37" grpId="0" animBg="1"/>
      <p:bldP spid="37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930" y="805210"/>
            <a:ext cx="1713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8260" y="310526"/>
            <a:ext cx="6267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77" y="1480533"/>
            <a:ext cx="104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977" y="2419252"/>
            <a:ext cx="1046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>
                <a:solidFill>
                  <a:schemeClr val="bg1"/>
                </a:solidFill>
              </a:rPr>
              <a:t>§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977" y="3084993"/>
            <a:ext cx="1046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2817" y="299768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§8.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6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1033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503</cp:revision>
  <dcterms:created xsi:type="dcterms:W3CDTF">2020-03-11T10:08:33Z</dcterms:created>
  <dcterms:modified xsi:type="dcterms:W3CDTF">2020-04-23T03:41:32Z</dcterms:modified>
</cp:coreProperties>
</file>